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00:01:57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27856 6672 0,'0'50'47,"0"-25"-16,0 0-15,0 24-1,24-49 1,-24 75-1,25-26 1,-25 1 0,0-25-1,0 0 1,0-1 0,25 1-1,0-25 79,24 0-78,1-25-1,-25 1 1,99-76-1,-50 51 1,1-26 0,-50 50-1,-1 1-15,51-1 16,24-25 0,50-24-1,-25 24 1,0 1-1,-25-1 1,-24 50-16,-26-50 16,-24 50-1,0-49 1,0 49 0,-1-25-1,-24 0 1,25 25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02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Create a Desktop Application to display different types of message box.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028160" y="2277000"/>
              <a:ext cx="527040" cy="277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8800" y="2267640"/>
                <a:ext cx="54576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467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libraries, files  as </a:t>
            </a:r>
            <a:r>
              <a:rPr lang="en-US" dirty="0" err="1">
                <a:solidFill>
                  <a:srgbClr val="002060"/>
                </a:solidFill>
              </a:rPr>
              <a:t>messagebox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Use different types of messages </a:t>
            </a:r>
            <a:r>
              <a:rPr lang="en-US" dirty="0" smtClean="0">
                <a:solidFill>
                  <a:srgbClr val="002060"/>
                </a:solidFill>
              </a:rPr>
              <a:t>boxes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</a:t>
            </a:r>
            <a:r>
              <a:rPr lang="en-US" sz="2400" dirty="0" smtClean="0">
                <a:solidFill>
                  <a:srgbClr val="002060"/>
                </a:solidFill>
              </a:rPr>
              <a:t>Web Application </a:t>
            </a:r>
            <a:r>
              <a:rPr lang="en-US" sz="2400" dirty="0">
                <a:solidFill>
                  <a:srgbClr val="002060"/>
                </a:solidFill>
              </a:rPr>
              <a:t>to display different types of </a:t>
            </a:r>
            <a:r>
              <a:rPr lang="en-US" sz="2400" dirty="0" smtClean="0">
                <a:solidFill>
                  <a:srgbClr val="002060"/>
                </a:solidFill>
              </a:rPr>
              <a:t>messages using </a:t>
            </a:r>
            <a:r>
              <a:rPr lang="en-US" sz="2400" dirty="0" err="1" smtClean="0">
                <a:solidFill>
                  <a:srgbClr val="002060"/>
                </a:solidFill>
              </a:rPr>
              <a:t>Django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</TotalTime>
  <Words>73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205</cp:revision>
  <dcterms:created xsi:type="dcterms:W3CDTF">2021-11-08T00:20:31Z</dcterms:created>
  <dcterms:modified xsi:type="dcterms:W3CDTF">2022-09-06T00:06:16Z</dcterms:modified>
</cp:coreProperties>
</file>