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06T00:06:49.6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26640 8458 0,'99'0'63,"-24"-24"-47,-26 24-1,26 0 1,-1 0-1,1 0 1,-1 0 0,1 0-16,24 0 15,74 0 1,100 0 0,-25 0-1,-49 0 1,-26 0-1,-49 24-15,-49 1 16,24 0 0,-25-25-1,50 0 1,25 0 0,-49 25-16,-51-25 15,1 25 1,-1-25-1,-24 0 1,0 24 0,0-24-1,0 0 1,-1 0 15,1 0-15,0 0 15</inkml:trace>
  <inkml:trace contextRef="#ctx0" brushRef="#br0" timeOffset="4406.9401">11385 9922 0,'0'-25'16,"75"0"31,24 25-32,149-25-15,25 25 16,-75 0 0,-24 0-1,-25 0 1,0 0 0,-50 0-1,-25 0 1,50 0-1,0 0-15,25 0 16,-25 0 0,25 0-1,-75 0 1,-24 0 0,-25 0-16,0 0 15,-1 0 1,1 0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42478" y="2502303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8</a:t>
            </a:r>
            <a:r>
              <a:rPr lang="en-US" sz="4000" b="1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6 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09014" y="1079993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03" y="60861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200328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Create a Desktop Application in a Python </a:t>
            </a:r>
            <a:r>
              <a:rPr lang="en-US" sz="2800" dirty="0">
                <a:solidFill>
                  <a:srgbClr val="002060"/>
                </a:solidFill>
              </a:rPr>
              <a:t>that displays a dialog box asking the user to enter an integer and </a:t>
            </a:r>
            <a:r>
              <a:rPr lang="en-US" sz="2800" dirty="0" smtClean="0">
                <a:solidFill>
                  <a:srgbClr val="002060"/>
                </a:solidFill>
              </a:rPr>
              <a:t>display its square in console</a:t>
            </a:r>
            <a:r>
              <a:rPr lang="en-US" sz="2800" dirty="0">
                <a:solidFill>
                  <a:srgbClr val="002060"/>
                </a:solidFill>
              </a:rPr>
              <a:t> 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098600" y="3036240"/>
              <a:ext cx="6510240" cy="5360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89240" y="3026880"/>
                <a:ext cx="6528960" cy="55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80497" y="1485355"/>
            <a:ext cx="9144000" cy="488815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Step1: </a:t>
            </a:r>
            <a:r>
              <a:rPr lang="en-US" dirty="0">
                <a:solidFill>
                  <a:srgbClr val="002060"/>
                </a:solidFill>
              </a:rPr>
              <a:t>Create a Basic Window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 </a:t>
            </a:r>
            <a:r>
              <a:rPr lang="en-US" dirty="0">
                <a:solidFill>
                  <a:srgbClr val="002060"/>
                </a:solidFill>
              </a:rPr>
              <a:t>Set geometry for that window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Step3: Get a number from user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Step4: Display square of that number in console </a:t>
            </a:r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Step5: </a:t>
            </a:r>
            <a:r>
              <a:rPr lang="en-US" dirty="0" smtClean="0">
                <a:solidFill>
                  <a:srgbClr val="002060"/>
                </a:solidFill>
              </a:rPr>
              <a:t>Display the result to user</a:t>
            </a:r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  <a:p>
            <a:pPr algn="l">
              <a:lnSpc>
                <a:spcPct val="150000"/>
              </a:lnSpc>
            </a:pPr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endParaRPr lang="en-US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80497" y="1485355"/>
            <a:ext cx="9144000" cy="488815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from </a:t>
            </a:r>
            <a:r>
              <a:rPr lang="en-US" dirty="0" err="1"/>
              <a:t>tkinter</a:t>
            </a:r>
            <a:r>
              <a:rPr lang="en-US" dirty="0"/>
              <a:t> import </a:t>
            </a:r>
            <a:r>
              <a:rPr lang="en-US" dirty="0" err="1"/>
              <a:t>simpledialog</a:t>
            </a:r>
            <a:endParaRPr lang="en-US" dirty="0"/>
          </a:p>
          <a:p>
            <a:pPr algn="l"/>
            <a:r>
              <a:rPr lang="en-US" dirty="0"/>
              <a:t>from </a:t>
            </a:r>
            <a:r>
              <a:rPr lang="en-US" dirty="0" err="1"/>
              <a:t>tkinter</a:t>
            </a:r>
            <a:r>
              <a:rPr lang="en-US" dirty="0"/>
              <a:t> import *</a:t>
            </a:r>
          </a:p>
          <a:p>
            <a:pPr algn="l"/>
            <a:r>
              <a:rPr lang="en-US" dirty="0"/>
              <a:t/>
            </a:r>
            <a:br>
              <a:rPr lang="en-US" dirty="0"/>
            </a:br>
            <a:r>
              <a:rPr lang="en-US" dirty="0"/>
              <a:t>root = </a:t>
            </a:r>
            <a:r>
              <a:rPr lang="en-US" dirty="0" err="1"/>
              <a:t>Tk</a:t>
            </a:r>
            <a:r>
              <a:rPr lang="en-US" dirty="0"/>
              <a:t>()</a:t>
            </a:r>
          </a:p>
          <a:p>
            <a:pPr algn="l"/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num</a:t>
            </a:r>
            <a:r>
              <a:rPr lang="en-US" dirty="0"/>
              <a:t> = </a:t>
            </a:r>
            <a:r>
              <a:rPr lang="en-US" dirty="0" err="1"/>
              <a:t>simpledialog.askinteger</a:t>
            </a:r>
            <a:r>
              <a:rPr lang="en-US" dirty="0"/>
              <a:t>("Input", "Enter a </a:t>
            </a:r>
            <a:r>
              <a:rPr lang="en-US" dirty="0" err="1"/>
              <a:t>number",parent</a:t>
            </a:r>
            <a:r>
              <a:rPr lang="en-US" dirty="0"/>
              <a:t>=root)</a:t>
            </a:r>
          </a:p>
          <a:p>
            <a:pPr algn="l"/>
            <a:r>
              <a:rPr lang="en-US" dirty="0"/>
              <a:t>if </a:t>
            </a:r>
            <a:r>
              <a:rPr lang="en-US" dirty="0" err="1"/>
              <a:t>num</a:t>
            </a:r>
            <a:r>
              <a:rPr lang="en-US" dirty="0"/>
              <a:t> is not None:</a:t>
            </a:r>
          </a:p>
          <a:p>
            <a:pPr algn="l"/>
            <a:r>
              <a:rPr lang="en-US" dirty="0"/>
              <a:t>    print("Square of your </a:t>
            </a:r>
            <a:r>
              <a:rPr lang="en-US" dirty="0" err="1"/>
              <a:t>numebr</a:t>
            </a:r>
            <a:r>
              <a:rPr lang="en-US" dirty="0"/>
              <a:t> " +</a:t>
            </a:r>
            <a:r>
              <a:rPr lang="en-US" dirty="0" err="1"/>
              <a:t>str</a:t>
            </a:r>
            <a:r>
              <a:rPr lang="en-US" dirty="0"/>
              <a:t>(</a:t>
            </a:r>
            <a:r>
              <a:rPr lang="en-US" dirty="0" err="1"/>
              <a:t>num</a:t>
            </a:r>
            <a:r>
              <a:rPr lang="en-US" dirty="0"/>
              <a:t>)+ "is "+</a:t>
            </a:r>
            <a:r>
              <a:rPr lang="en-US" dirty="0" err="1"/>
              <a:t>str</a:t>
            </a:r>
            <a:r>
              <a:rPr lang="en-US" dirty="0"/>
              <a:t>(</a:t>
            </a:r>
            <a:r>
              <a:rPr lang="en-US" dirty="0" err="1"/>
              <a:t>num</a:t>
            </a:r>
            <a:r>
              <a:rPr lang="en-US" dirty="0"/>
              <a:t>*</a:t>
            </a:r>
            <a:r>
              <a:rPr lang="en-US" dirty="0" err="1"/>
              <a:t>num</a:t>
            </a:r>
            <a:r>
              <a:rPr lang="en-US" dirty="0"/>
              <a:t>))</a:t>
            </a:r>
          </a:p>
          <a:p>
            <a:pPr algn="l"/>
            <a:r>
              <a:rPr lang="en-US" dirty="0"/>
              <a:t>else:</a:t>
            </a:r>
          </a:p>
          <a:p>
            <a:pPr algn="l"/>
            <a:r>
              <a:rPr lang="en-US" dirty="0"/>
              <a:t>    print("Enter a number")</a:t>
            </a:r>
          </a:p>
          <a:p>
            <a:pPr algn="l"/>
            <a:r>
              <a:rPr lang="en-US" dirty="0" err="1"/>
              <a:t>root.mainloop</a:t>
            </a:r>
            <a:r>
              <a:rPr lang="en-US" dirty="0"/>
              <a:t>()</a:t>
            </a:r>
          </a:p>
          <a:p>
            <a:pPr algn="l"/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algn="l">
              <a:lnSpc>
                <a:spcPct val="150000"/>
              </a:lnSpc>
            </a:pPr>
            <a:endParaRPr lang="en-US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73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82880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Create a Desktop Application in a Python that displays a dialog box asking the user to enter an integer and display its square in </a:t>
            </a:r>
            <a:r>
              <a:rPr lang="en-US" sz="2800" b="1" dirty="0" smtClean="0">
                <a:solidFill>
                  <a:srgbClr val="002060"/>
                </a:solidFill>
              </a:rPr>
              <a:t>Window</a:t>
            </a:r>
            <a:endParaRPr lang="en-US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5193</TotalTime>
  <Words>106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215</cp:revision>
  <dcterms:created xsi:type="dcterms:W3CDTF">2021-11-08T00:20:31Z</dcterms:created>
  <dcterms:modified xsi:type="dcterms:W3CDTF">2022-09-06T00:15:54Z</dcterms:modified>
</cp:coreProperties>
</file>