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0:16:11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26020 7813 0,'25'0'109,"25"0"-93,24 0-1,50 0-15,25 0 16,49 0 0,75 0-1,99 0 1,-173 0-1,-75 0 1,-50 0 0,-24 0-16,24 0 15,50 0 1,50 0 0,123 0-1,-123 25 1,-100-25-1,-24 0 1,-25 0 0,24 0-16,-24 0 31,0 0-15,25 0-1,-26 0 1,26 0-1,-25 0 1,0 0 0,-1 0-1,-24-25 17,25 25 14</inkml:trace>
  <inkml:trace contextRef="#ctx0" brushRef="#br0" timeOffset="7187.7946">12626 8905 0,'49'0'63,"1"0"-48,24 0 1,1 0-1,-1 25 1,25-25 0,-49 24-16,24-24 15,-24 0 1,0 0 15,-1 25-31,-24-25 16,25 0-1,24 25 1,25-25 0,0 0-16,-24 0 15,-26 0 1,-24 0 0,0 0-1,0 0 1,0 0 31</inkml:trace>
  <inkml:trace contextRef="#ctx0" brushRef="#br0" timeOffset="15042.0339">5159 11485 0,'25'0'46,"0"0"17,0 0-47,0 0-16,24 0 15,1 0 1,-1 0-1,-24 0 1,0 0 0,0 0-1,24 0 1,-24 0 15,0 0-15,-25 24 62,0 1-47,-25-25 16</inkml:trace>
  <inkml:trace contextRef="#ctx0" brushRef="#br0" timeOffset="16733.8194">12576 11733 0,'25'0'16,"-25"-25"31,25 25-32,-1 0 1,1 0-16,0 0 15,0 0 1,24 0 0,1 0-1,0 0 1,49 0 0,-25 0-1,1 0 1,-51 0-1,1 0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0:20:11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26194 11485 0,'25'0'125,"-1"0"-93,26 0-17,248 0 1,-174-25 0,49 25-1,-24 0 1,-50 0-1,1 0-15,-51 0 16,-24-25 0,25 25-1,-26 0 1,1 0 0,0 0-1,0 0 16,0 0 126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254820"/>
            <a:ext cx="11477767" cy="1962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Create a Desktop Application in Python that </a:t>
            </a:r>
            <a:r>
              <a:rPr lang="en-US" sz="2800" dirty="0">
                <a:solidFill>
                  <a:srgbClr val="002060"/>
                </a:solidFill>
              </a:rPr>
              <a:t>displays a dialog asking the user to enter </a:t>
            </a:r>
            <a:r>
              <a:rPr lang="en-US" sz="2800" dirty="0" smtClean="0">
                <a:solidFill>
                  <a:srgbClr val="002060"/>
                </a:solidFill>
              </a:rPr>
              <a:t>his / her name and </a:t>
            </a:r>
            <a:r>
              <a:rPr lang="en-US" sz="2800" dirty="0">
                <a:solidFill>
                  <a:srgbClr val="002060"/>
                </a:solidFill>
              </a:rPr>
              <a:t>age and </a:t>
            </a:r>
            <a:r>
              <a:rPr lang="en-US" sz="2800" dirty="0" smtClean="0">
                <a:solidFill>
                  <a:srgbClr val="002060"/>
                </a:solidFill>
              </a:rPr>
              <a:t>display name with age in console.</a:t>
            </a: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 smtClean="0">
                <a:solidFill>
                  <a:srgbClr val="002060"/>
                </a:solidFill>
              </a:rPr>
              <a:t>Hi </a:t>
            </a:r>
            <a:r>
              <a:rPr lang="en-US" sz="2800" b="1" u="sng" dirty="0" smtClean="0">
                <a:solidFill>
                  <a:srgbClr val="002060"/>
                </a:solidFill>
              </a:rPr>
              <a:t>NAME</a:t>
            </a:r>
            <a:r>
              <a:rPr lang="en-US" sz="2800" dirty="0" smtClean="0">
                <a:solidFill>
                  <a:srgbClr val="002060"/>
                </a:solidFill>
              </a:rPr>
              <a:t>! Your age is </a:t>
            </a:r>
            <a:r>
              <a:rPr lang="en-US" sz="2800" b="1" u="sng" dirty="0" smtClean="0">
                <a:solidFill>
                  <a:srgbClr val="002060"/>
                </a:solidFill>
              </a:rPr>
              <a:t>AGE</a:t>
            </a:r>
            <a:endParaRPr lang="en-US" sz="2800" b="1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57240" y="2812680"/>
              <a:ext cx="8599680" cy="141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7880" y="2803320"/>
                <a:ext cx="8618400" cy="14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required </a:t>
            </a:r>
            <a:r>
              <a:rPr lang="en-US" dirty="0" smtClean="0">
                <a:solidFill>
                  <a:srgbClr val="002060"/>
                </a:solidFill>
              </a:rPr>
              <a:t>library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</a:t>
            </a:r>
            <a:r>
              <a:rPr lang="en-US" dirty="0">
                <a:solidFill>
                  <a:srgbClr val="002060"/>
                </a:solidFill>
              </a:rPr>
              <a:t>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Get name / age from user using </a:t>
            </a:r>
            <a:r>
              <a:rPr lang="en-US" dirty="0" err="1">
                <a:solidFill>
                  <a:srgbClr val="002060"/>
                </a:solidFill>
              </a:rPr>
              <a:t>simpledialog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36980" y="1499003"/>
            <a:ext cx="10426889" cy="4478716"/>
          </a:xfrm>
        </p:spPr>
        <p:txBody>
          <a:bodyPr numCol="2">
            <a:normAutofit lnSpcReduction="10000"/>
          </a:bodyPr>
          <a:lstStyle/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</a:t>
            </a:r>
            <a:r>
              <a:rPr lang="en-US" dirty="0" err="1"/>
              <a:t>simpledialog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</a:t>
            </a:r>
            <a:r>
              <a:rPr lang="en-US" dirty="0" smtClean="0"/>
              <a:t>*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application_window</a:t>
            </a:r>
            <a:r>
              <a:rPr lang="en-US" dirty="0"/>
              <a:t>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answer = </a:t>
            </a:r>
            <a:r>
              <a:rPr lang="en-US" dirty="0" err="1"/>
              <a:t>simpledialog.askstring</a:t>
            </a:r>
            <a:r>
              <a:rPr lang="en-US" dirty="0"/>
              <a:t>("Input", "What is your first </a:t>
            </a:r>
            <a:r>
              <a:rPr lang="en-US" dirty="0" err="1"/>
              <a:t>name?",parent</a:t>
            </a:r>
            <a:r>
              <a:rPr lang="en-US" dirty="0"/>
              <a:t>=</a:t>
            </a:r>
            <a:r>
              <a:rPr lang="en-US" dirty="0" err="1"/>
              <a:t>application_window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if answer is not None:</a:t>
            </a:r>
          </a:p>
          <a:p>
            <a:pPr algn="l"/>
            <a:r>
              <a:rPr lang="en-US" dirty="0"/>
              <a:t>    print("Your name is ", answer)</a:t>
            </a:r>
          </a:p>
          <a:p>
            <a:pPr algn="l"/>
            <a:r>
              <a:rPr lang="en-US" dirty="0"/>
              <a:t>else:</a:t>
            </a:r>
          </a:p>
          <a:p>
            <a:pPr algn="l"/>
            <a:r>
              <a:rPr lang="en-US" dirty="0"/>
              <a:t>    print("You don't have a first name?")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answer = </a:t>
            </a:r>
            <a:r>
              <a:rPr lang="en-US" dirty="0" err="1"/>
              <a:t>simpledialog.askinteger</a:t>
            </a:r>
            <a:r>
              <a:rPr lang="en-US" dirty="0"/>
              <a:t>("Input", "What is your </a:t>
            </a:r>
            <a:r>
              <a:rPr lang="en-US" dirty="0" err="1"/>
              <a:t>age?",parent</a:t>
            </a:r>
            <a:r>
              <a:rPr lang="en-US" dirty="0"/>
              <a:t>=</a:t>
            </a:r>
            <a:r>
              <a:rPr lang="en-US" dirty="0" err="1"/>
              <a:t>application_window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if answer is not None:</a:t>
            </a:r>
          </a:p>
          <a:p>
            <a:pPr algn="l"/>
            <a:r>
              <a:rPr lang="en-US" dirty="0"/>
              <a:t>    print("Your age is ", answer)</a:t>
            </a:r>
          </a:p>
          <a:p>
            <a:pPr algn="l"/>
            <a:r>
              <a:rPr lang="en-US" dirty="0"/>
              <a:t>else:</a:t>
            </a:r>
          </a:p>
          <a:p>
            <a:pPr algn="l"/>
            <a:r>
              <a:rPr lang="en-US" dirty="0"/>
              <a:t>    print("You don't have a age?")</a:t>
            </a:r>
          </a:p>
          <a:p>
            <a:pPr algn="l"/>
            <a:r>
              <a:rPr lang="en-US" dirty="0" err="1"/>
              <a:t>application_window.mainloop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3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815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Application in Python that displays a dialog asking the user to enter his / her name and age and display name with age in </a:t>
            </a:r>
            <a:r>
              <a:rPr lang="en-US" sz="2400" b="1" dirty="0" smtClean="0">
                <a:solidFill>
                  <a:srgbClr val="002060"/>
                </a:solidFill>
              </a:rPr>
              <a:t>window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Hi </a:t>
            </a:r>
            <a:r>
              <a:rPr lang="en-US" sz="2400" b="1" u="sng" dirty="0">
                <a:solidFill>
                  <a:srgbClr val="002060"/>
                </a:solidFill>
              </a:rPr>
              <a:t>NAME</a:t>
            </a:r>
            <a:r>
              <a:rPr lang="en-US" sz="2400" dirty="0">
                <a:solidFill>
                  <a:srgbClr val="002060"/>
                </a:solidFill>
              </a:rPr>
              <a:t>! Your age is </a:t>
            </a:r>
            <a:r>
              <a:rPr lang="en-US" sz="2400" b="1" u="sng" dirty="0">
                <a:solidFill>
                  <a:srgbClr val="002060"/>
                </a:solidFill>
              </a:rPr>
              <a:t>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429840" y="4116600"/>
              <a:ext cx="464760" cy="18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0480" y="4107240"/>
                <a:ext cx="4834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</TotalTime>
  <Words>113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206</cp:revision>
  <dcterms:created xsi:type="dcterms:W3CDTF">2021-11-08T00:20:31Z</dcterms:created>
  <dcterms:modified xsi:type="dcterms:W3CDTF">2022-09-06T00:20:27Z</dcterms:modified>
</cp:coreProperties>
</file>