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6T00:23:54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23912 8136 0,'25'0'47,"-1"0"16,1 0-32,0 0 0,25 0-31,-1 0 16,1 0-1,-25 0 1,-1 0 0,1 0-1,0 0 1,0 0 0,0 0 327,-1 0-327,1 0 0,25 0-1,24 0 1,1 0-1,-1 25 1,-24-25 0,-26 0-16,1 0 15,0 25 1,0-25 0,0 0 15,-1 24 0,1-24 16,0 0-16,0 0 547,-25 25-265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6T00:29:16.3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19844 9227 0,'0'0'0,"25"-24"15,-1 24-15,1-25 16,25 25 0,-25-25-1,24 0 1,1 25 0,-1-25-1,1 1 16,-25 24-15,-25-25 0,25 25-1,-25-25 1,49 0 0,-24 25-1,0 0 1,49-50-1,1 50 1,-26-24-16,-24 24 16,0 0-1,0-25 17,-1 25 30,1 0-31,0 0 16,-25-25-16,25 25-15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14233" y="1981864"/>
            <a:ext cx="11477767" cy="14983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Desktop </a:t>
            </a:r>
            <a:r>
              <a:rPr lang="en-US" sz="2800" dirty="0" smtClean="0">
                <a:solidFill>
                  <a:srgbClr val="002060"/>
                </a:solidFill>
              </a:rPr>
              <a:t>Application in Python </a:t>
            </a:r>
            <a:r>
              <a:rPr lang="en-US" sz="2800" dirty="0" smtClean="0">
                <a:solidFill>
                  <a:srgbClr val="002060"/>
                </a:solidFill>
              </a:rPr>
              <a:t>to </a:t>
            </a:r>
            <a:r>
              <a:rPr lang="en-US" sz="2800" dirty="0">
                <a:solidFill>
                  <a:srgbClr val="002060"/>
                </a:solidFill>
              </a:rPr>
              <a:t>create a </a:t>
            </a:r>
            <a:r>
              <a:rPr lang="en-US" sz="2800" dirty="0" err="1">
                <a:solidFill>
                  <a:srgbClr val="002060"/>
                </a:solidFill>
              </a:rPr>
              <a:t>Listbox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widget</a:t>
            </a:r>
            <a:r>
              <a:rPr lang="en-US" sz="2800" dirty="0" smtClean="0">
                <a:solidFill>
                  <a:srgbClr val="002060"/>
                </a:solidFill>
              </a:rPr>
              <a:t>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608320" y="2928960"/>
              <a:ext cx="357480" cy="36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8960" y="2919600"/>
                <a:ext cx="376200" cy="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398611" y="1553595"/>
            <a:ext cx="9144000" cy="447871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Basic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Set geometry for that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</a:t>
            </a:r>
            <a:r>
              <a:rPr lang="en-US" dirty="0" smtClean="0">
                <a:solidFill>
                  <a:srgbClr val="002060"/>
                </a:solidFill>
              </a:rPr>
              <a:t>Create a </a:t>
            </a:r>
            <a:r>
              <a:rPr lang="en-US" dirty="0" err="1" smtClean="0">
                <a:solidFill>
                  <a:srgbClr val="002060"/>
                </a:solidFill>
              </a:rPr>
              <a:t>Listbox</a:t>
            </a:r>
            <a:r>
              <a:rPr lang="en-US" dirty="0" smtClean="0">
                <a:solidFill>
                  <a:srgbClr val="002060"/>
                </a:solidFill>
              </a:rPr>
              <a:t> on </a:t>
            </a:r>
            <a:r>
              <a:rPr lang="en-US" smtClean="0">
                <a:solidFill>
                  <a:srgbClr val="002060"/>
                </a:solidFill>
              </a:rPr>
              <a:t>same window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</a:t>
            </a:r>
            <a:r>
              <a:rPr lang="en-US" dirty="0">
                <a:solidFill>
                  <a:srgbClr val="002060"/>
                </a:solidFill>
              </a:rPr>
              <a:t>Display the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58080" cy="159678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Desktop Application in Python to create a </a:t>
            </a:r>
            <a:r>
              <a:rPr lang="en-US" sz="2400" dirty="0" err="1">
                <a:solidFill>
                  <a:srgbClr val="002060"/>
                </a:solidFill>
              </a:rPr>
              <a:t>Listbox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widget to </a:t>
            </a:r>
            <a:r>
              <a:rPr lang="en-US" sz="2400" smtClean="0">
                <a:solidFill>
                  <a:srgbClr val="002060"/>
                </a:solidFill>
              </a:rPr>
              <a:t>perform different methods.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143840" y="3196800"/>
              <a:ext cx="312840" cy="125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34480" y="3187440"/>
                <a:ext cx="33156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5124</TotalTime>
  <Words>67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216</cp:revision>
  <dcterms:created xsi:type="dcterms:W3CDTF">2021-11-08T00:20:31Z</dcterms:created>
  <dcterms:modified xsi:type="dcterms:W3CDTF">2022-09-06T00:30:00Z</dcterms:modified>
</cp:coreProperties>
</file>