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36:52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21555 10542 0,'25'0'63,"25"-25"-48,-1 25 1,26 0-1,-26 0 1,26 0 0,24 0-1,0 0 1,50 0-16,0 0 16,24 0-1,51 0 1,98 0-1,-99 0 1,-99 0 0,-49 0-16,-26 0 15,1 0 1,0 0 15,-26 0-15,1 0-16,25 0 15,49 0 1,0 0 0,-74 0 234,0 0-250,0 0 47,0 0-32,-1 0 16,1 0-31,0 0 32,0 0-1,-25 25-15,25-25-16,-1 0 15,1 0 298,-25 25-251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tkinter/index.php#EDI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w3resource.com/python-exercises/tkinter/index.php#EDI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Desktop application in Python to </a:t>
            </a:r>
            <a:r>
              <a:rPr lang="en-US" sz="2800" dirty="0">
                <a:solidFill>
                  <a:srgbClr val="002060"/>
                </a:solidFill>
              </a:rPr>
              <a:t>create a Progress bar </a:t>
            </a:r>
            <a:r>
              <a:rPr lang="en-US" sz="2800" dirty="0" smtClean="0">
                <a:solidFill>
                  <a:srgbClr val="002060"/>
                </a:solidFill>
              </a:rPr>
              <a:t>widget.</a:t>
            </a:r>
            <a:r>
              <a:rPr lang="en-US" sz="2800" u="sng" dirty="0" smtClean="0">
                <a:solidFill>
                  <a:srgbClr val="002060"/>
                </a:solidFill>
                <a:hlinkClick r:id="rId2"/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Progress bar </a:t>
            </a:r>
            <a:r>
              <a:rPr lang="en-US" dirty="0" smtClean="0">
                <a:solidFill>
                  <a:srgbClr val="002060"/>
                </a:solidFill>
              </a:rPr>
              <a:t>widget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Place progress bar on window as created in Step1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the result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</a:t>
            </a:r>
            <a:r>
              <a:rPr lang="en-US" sz="2400" dirty="0" smtClean="0">
                <a:solidFill>
                  <a:srgbClr val="002060"/>
                </a:solidFill>
              </a:rPr>
              <a:t>create a </a:t>
            </a:r>
            <a:r>
              <a:rPr lang="en-US" sz="2400" smtClean="0">
                <a:solidFill>
                  <a:srgbClr val="002060"/>
                </a:solidFill>
              </a:rPr>
              <a:t>scroll bar.</a:t>
            </a:r>
            <a:r>
              <a:rPr lang="en-US" sz="2400" u="sng" smtClean="0">
                <a:solidFill>
                  <a:srgbClr val="002060"/>
                </a:solidFill>
                <a:hlinkClick r:id="rId2"/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759800" y="3786120"/>
              <a:ext cx="964800" cy="18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0440" y="3776760"/>
                <a:ext cx="98352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198</cp:revision>
  <dcterms:created xsi:type="dcterms:W3CDTF">2021-11-08T00:20:31Z</dcterms:created>
  <dcterms:modified xsi:type="dcterms:W3CDTF">2022-09-06T00:37:13Z</dcterms:modified>
</cp:coreProperties>
</file>