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46:32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16495 6300 0,'-25'25'78,"25"0"-47,0 0-15,0 0 0,0 24-1,0 1 1,0-25-1,0-1 1,0 26 0,0-25-1,0 0-15,0-1 32,25-24-17,0 0 63,0-49-62,74-1-16,50-24 16,0-25-1,24 24 1,-24-24-1,-75 25 1,50-1 0,-99 75-1,25-25-15,-50 1 47</inkml:trace>
  <inkml:trace contextRef="#ctx0" brushRef="#br0" timeOffset="15685.4889">6772 9029 0,'24'0'281,"26"0"-249,198 0-17,25 0 1,-99 0-1,-50-25 1,-50 25 0,-24 0-16,-26 0 15,1 0 1,0 0 15,0 0 0,24 0 344,1 0-359,25 0-16,-1 0 16,124 0-1,50 0 1,25 0 0,-74-25-1,-100 0-15,25 25 31,-74-24-31,-1 24 16,1 0 0,-1 0-1,-24 0 1,0 0 0,0 0-1,24 0 329,26 0-344,-26 0 16,26 0-1,-1 0 1,100 0-1,99 0 1,-149 0 0,0 0-1,-50 0 1,25 0-16,-24 0 16,24 0-1,25 0 1,-25 0-1,-49 0 1,0 0 0,-26 0-1,1 0 17,0 0-17,0 0 48,24 0 249,-24 0-296,74 24-1,1-24 1,48 25-16,-24-25 16,-24 0-1,-26 0 1,-24 0 0,49 25-1,-49-25 1,-1 0-1,26 0-15,-26 0 16,1 0 0,-25 0-1,24 0 1,1 0 0,-25 0-1,-1 0 1,1 0 15,0 0 32</inkml:trace>
  <inkml:trace contextRef="#ctx0" brushRef="#br0" timeOffset="17616.7787">14585 8930 0,'0'-25'62,"25"25"16,0 0-78,0 0 16,24 0 0,-24 0-1,0 0 1,0 0 0,-1 0-1,26 0-15,0 0 16,24 0-1,-24 0 1,24 0 0,-24 0-1,-26 0 1,1 0-16,25 0 16,-25 0 15,-1 0 16,26 0-32,0 0 1,-1 0 0,26 0-1,-26 0 1,1 0-16,-25 0 15,24 0 1,-24 0 15,0 0 1,0 0-17,0 0 32,49 0 266,0 25-298,-24-1-15,-25-24 16,0 0 15,-1 0-15,1 0 15</inkml:trace>
  <inkml:trace contextRef="#ctx0" brushRef="#br0" timeOffset="19577.0931">21084 9153 0,'25'0'125,"0"0"-109,24 0-16,-24 0 15,25 0 1,-26 0 0,26 0-1,-25 0 1,24 0-1,1 0 1,0 0 0,49 0-1,-25 0-15,26 0 16,-51 0 0,1 0-1,-1 0 1,-24-25-1,0 25 1,49 0 0,-24 0-1,74 0-15,-25 0 16,-24 0 0,-51 0-1,1 0 1,25 0-1,-25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47:11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10492 4961 0,'0'25'63,"0"0"-48,25 24 1,0 26 0,-25-26-1,0-24 1,0 0-1,0 0 1,25-1 0,-25 1-1,25-25 48,-1 0-16,-24-49-32,50 24-15,24-25 16,50-24 0,-24 24-1,24-24 1,-50-1-1,50 1 1,-74 49 0,-1 0-1,-24 25 1,-25-25 0</inkml:trace>
  <inkml:trace contextRef="#ctx0" brushRef="#br0" timeOffset="8702.8201">16073 9029 0,'0'25'94,"0"0"-78,0-1 15,0 1-15,0 0-1,0 0 1,0 0 0,25-50 93,-25 0-93,50 0-1,74-74 1,0 0-1,-50 74 1,-24-25 0,0 25-16,-50 1 31,24 24-31</inkml:trace>
  <inkml:trace contextRef="#ctx0" brushRef="#br0" timeOffset="33741.5591">23589 11931 0,'25'0'125,"0"0"-47,0 0-31,-1 0-16,1 0-15,0 0-1,0 0 17,24 0-17,-49-25 1,50 25-1,-25 0 17,0 0-1,0-25-15,-1 25-1,1 0 1,25 0-1,-25 0 1,-1 0 0,1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56">11559 11187 0,'0'-25'47,"25"25"0,24 0-47,26 0 31,24 0-16,0 0-15,25 0 16,0 0 0,75 0-1,-26 0 1,-49 0 0,50 0-1,-75 0 1,-24 0-1,-51 0-15,1 0 16,0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5 Items From A List And Display Items To User But Not Included Last, First Item And Odd Containing Length.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37920" y="2170080"/>
              <a:ext cx="5670720" cy="1125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560" y="2160720"/>
                <a:ext cx="5689440" cy="11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5 item from user to store in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all item to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Not include first and last item :: use index method techniques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And not include item which contain 5 char. :: use </a:t>
            </a:r>
            <a:r>
              <a:rPr lang="en-US" dirty="0" err="1" smtClean="0">
                <a:solidFill>
                  <a:srgbClr val="002060"/>
                </a:solidFill>
              </a:rPr>
              <a:t>len</a:t>
            </a:r>
            <a:r>
              <a:rPr lang="en-US" dirty="0" smtClean="0">
                <a:solidFill>
                  <a:srgbClr val="002060"/>
                </a:solidFill>
              </a:rPr>
              <a:t> function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77120" y="1714320"/>
              <a:ext cx="4902840" cy="2581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7760" y="1704960"/>
                <a:ext cx="4921560" cy="25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lst = ["pink","2323","dsfasdgas","154fx","898bdsf"]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lst:</a:t>
            </a:r>
          </a:p>
          <a:p>
            <a:pPr algn="l"/>
            <a:r>
              <a:rPr lang="en-US" dirty="0"/>
              <a:t>    if </a:t>
            </a:r>
            <a:r>
              <a:rPr lang="en-US" dirty="0" err="1"/>
              <a:t>i</a:t>
            </a:r>
            <a:r>
              <a:rPr lang="en-US" dirty="0"/>
              <a:t> != lst[0] and </a:t>
            </a:r>
            <a:r>
              <a:rPr lang="en-US" dirty="0" err="1"/>
              <a:t>i</a:t>
            </a:r>
            <a:r>
              <a:rPr lang="en-US" dirty="0"/>
              <a:t> != lst[-1] and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!= 5:</a:t>
            </a:r>
          </a:p>
          <a:p>
            <a:pPr algn="l"/>
            <a:r>
              <a:rPr lang="en-US" dirty="0"/>
              <a:t>       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23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5 Items From A List That Are Divisible By 5 And 7, Not Included Last And First Item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6283</TotalTime>
  <Words>130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194</cp:revision>
  <dcterms:created xsi:type="dcterms:W3CDTF">2021-11-08T00:20:31Z</dcterms:created>
  <dcterms:modified xsi:type="dcterms:W3CDTF">2022-08-29T00:55:37Z</dcterms:modified>
</cp:coreProperties>
</file>