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00:53:20.9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11906 13742 0,'0'25'109,"25"-1"-93,-25 1-1,25-25 48,0 0-48,-1 0 17,26 0-17,49 0 1,1-74 0,24-1-16,0 1 15,-75 24 1,1 1-1,99-50 1,-50 24 0,-25 26-16,-24 24 15,24 0 1,-49 25 15,0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01:00:02.4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24457 9847 0,'25'0'141,"0"0"-110,0 0-15,24 0-1,51 0 1,148 0 0,-25-24-16,-25-1 15,-24 25 1,24 0-1,-24-25 1,-50 25 0,0 0-1,-74 0-15,-25 0 32,-25-25 14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90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Web application in A Python </a:t>
            </a:r>
            <a:r>
              <a:rPr lang="en-US" sz="2800" dirty="0" smtClean="0">
                <a:solidFill>
                  <a:srgbClr val="002060"/>
                </a:solidFill>
              </a:rPr>
              <a:t>To </a:t>
            </a:r>
            <a:r>
              <a:rPr lang="en-US" sz="2800" dirty="0">
                <a:solidFill>
                  <a:srgbClr val="002060"/>
                </a:solidFill>
              </a:rPr>
              <a:t>Get A Number From The User To Find Factorial Of That Number</a:t>
            </a:r>
          </a:p>
        </p:txBody>
      </p:sp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382137" y="1403468"/>
            <a:ext cx="11354938" cy="5113337"/>
          </a:xfrm>
        </p:spPr>
        <p:txBody>
          <a:bodyPr numCol="2">
            <a:noAutofit/>
          </a:bodyPr>
          <a:lstStyle/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Step1: Install Python </a:t>
            </a:r>
            <a:r>
              <a:rPr lang="en-US" sz="2000" dirty="0" err="1">
                <a:solidFill>
                  <a:srgbClr val="002060"/>
                </a:solidFill>
              </a:rPr>
              <a:t>Django</a:t>
            </a:r>
            <a:r>
              <a:rPr lang="en-US" sz="2000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Step3: Create Application And Include In </a:t>
            </a:r>
            <a:r>
              <a:rPr lang="en-US" sz="2000" dirty="0" err="1">
                <a:solidFill>
                  <a:srgbClr val="002060"/>
                </a:solidFill>
              </a:rPr>
              <a:t>Settings.Py</a:t>
            </a:r>
            <a:r>
              <a:rPr lang="en-US" sz="2000" dirty="0">
                <a:solidFill>
                  <a:srgbClr val="002060"/>
                </a:solidFill>
              </a:rPr>
              <a:t> File In </a:t>
            </a:r>
            <a:r>
              <a:rPr lang="en-US" sz="2000" dirty="0" err="1">
                <a:solidFill>
                  <a:srgbClr val="002060"/>
                </a:solidFill>
              </a:rPr>
              <a:t>Django</a:t>
            </a:r>
            <a:r>
              <a:rPr lang="en-US" sz="2000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Step5: Create HTML File In Application </a:t>
            </a:r>
            <a:r>
              <a:rPr lang="en-US" sz="2000" dirty="0" smtClean="0">
                <a:solidFill>
                  <a:srgbClr val="002060"/>
                </a:solidFill>
              </a:rPr>
              <a:t>Template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Step6: Create a form to get a number from user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Step7: </a:t>
            </a:r>
            <a:r>
              <a:rPr lang="en-US" sz="2000" dirty="0">
                <a:solidFill>
                  <a:srgbClr val="002060"/>
                </a:solidFill>
              </a:rPr>
              <a:t>Write view for HTML file in views.py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Step8: Display factorial of that number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Step9: </a:t>
            </a:r>
            <a:r>
              <a:rPr lang="en-US" sz="2000" dirty="0">
                <a:solidFill>
                  <a:srgbClr val="002060"/>
                </a:solidFill>
              </a:rPr>
              <a:t>Write URL for Home view in urls.py</a:t>
            </a:r>
          </a:p>
          <a:p>
            <a:pPr algn="l">
              <a:lnSpc>
                <a:spcPct val="15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Step10: </a:t>
            </a:r>
            <a:r>
              <a:rPr lang="en-US" sz="2000" dirty="0">
                <a:solidFill>
                  <a:srgbClr val="002060"/>
                </a:solidFill>
              </a:rPr>
              <a:t>Display </a:t>
            </a:r>
            <a:r>
              <a:rPr lang="en-US" sz="2000" dirty="0" smtClean="0">
                <a:solidFill>
                  <a:srgbClr val="002060"/>
                </a:solidFill>
              </a:rPr>
              <a:t>result to user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sz="2000" dirty="0"/>
          </a:p>
          <a:p>
            <a:pPr algn="l"/>
            <a:endParaRPr lang="en-US" sz="2000" dirty="0"/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  <a:p>
            <a:pPr algn="l"/>
            <a:endParaRPr lang="en-US" sz="20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86160" y="4759560"/>
              <a:ext cx="429120" cy="214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76800" y="4750200"/>
                <a:ext cx="447840" cy="23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</a:t>
            </a:r>
            <a:r>
              <a:rPr lang="en-US" sz="2400" dirty="0" smtClean="0">
                <a:solidFill>
                  <a:srgbClr val="002060"/>
                </a:solidFill>
              </a:rPr>
              <a:t>Desktop application </a:t>
            </a:r>
            <a:r>
              <a:rPr lang="en-US" sz="2400" dirty="0">
                <a:solidFill>
                  <a:srgbClr val="002060"/>
                </a:solidFill>
              </a:rPr>
              <a:t>in A Python </a:t>
            </a:r>
            <a:r>
              <a:rPr lang="en-US" sz="2400" dirty="0" smtClean="0">
                <a:solidFill>
                  <a:srgbClr val="002060"/>
                </a:solidFill>
              </a:rPr>
              <a:t>To </a:t>
            </a:r>
            <a:r>
              <a:rPr lang="en-US" sz="2400" dirty="0">
                <a:solidFill>
                  <a:srgbClr val="002060"/>
                </a:solidFill>
              </a:rPr>
              <a:t>Get A Number From The User To Find Factorial Of That Number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804520" y="3509280"/>
              <a:ext cx="634680" cy="36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95160" y="3499920"/>
                <a:ext cx="653400" cy="5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5330</TotalTime>
  <Words>128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210</cp:revision>
  <dcterms:created xsi:type="dcterms:W3CDTF">2021-11-08T00:20:31Z</dcterms:created>
  <dcterms:modified xsi:type="dcterms:W3CDTF">2022-09-06T01:00:26Z</dcterms:modified>
</cp:coreProperties>
</file>