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15:1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16073 11361 0,'25'0'63,"25"0"-47,49 0-1,-25 0 1,1 0-1,-1 0 1,75 24-16,-25-24 16,50 0-1,-75 0 1,0 0 0,-24 0-1,-1 0 1,25 0-16,25 0 15,0 25 1,-49-25 0,-26 0-1,-24 0 1,0 0 0,25 0-1,-26 0 1,1 0-1,0 0-15,0 0 16,0 0 0,-1 0-1,1 0 1,0 0 0,25 0-1,-26 0 1,1 0-1,25 0-15,-25 0 32,24 0-17,-24 0 17,0 0-1,0 0 16,-1 0-32,1 0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15:3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9996 9674 0,'100'0'62,"-1"0"-46,149 0-1,223 0 1,-74 0 0,-99 0-16,74 25 15,25-25 1,-75 24-1,-99-24 1,-74 25 0,-75 0-1,-49-25 1,25 0-16,-25 0 31,-25 25-15,25-25-1,-1 0 1,26 0 0,-25 25-1,0-25 1,24 24-16,-24-24 16,25 0-1,-26 0 1,1 0-1,0 0 1,0 0 0</inkml:trace>
  <inkml:trace contextRef="#ctx0" brushRef="#br0" timeOffset="5991.9971">21952 10195 0,'25'49'94,"0"-24"-79,0 25 1,24 24-16,-24-24 16,0-25-1,-25-1 1,25-24 0,-1 25-1,1-25 16,25 0-15,-25-25 0,-1 1-1,51-1 1,-26-25 0,51 25-1,-26-24 1,25-26-1,-49 75-15,0-49 16,-1 49 0,-49-25-1,25 25 1,-25-25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20:45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10815 0,'0'-25'16,"0"0"-1,50 0 1,24 25 0,348 0-1,-50 0 1,-75 0-1,-48 25 1,23 25-16,-24-50 16,-49 25-1,-75-25 1,25 0 0,-25 0-1,99 0 1,-173 0 249,198 0-249,-25 0 0,50-25-1</inkml:trace>
  <inkml:trace contextRef="#ctx0" brushRef="#br0" timeOffset="484.3265">25698 10815 0,'0'0'0,"248"0"15,-50 0-15,-123 0 16,-1 0-1,-24 0 1,-26 0 0,26 0 15,-25 0 0,24 0-15,-49-25-1,25 25 1,0 0 0,0 0-1,0 0 1,-1 0 0,1 0-1,0 0 1,25 0-1,-26 0 1,1 0 0,0 25-1,-25 0 1,25-25 0,0 0-1,-25 24 1</inkml:trace>
  <inkml:trace contextRef="#ctx0" brushRef="#br0" timeOffset="5317.5515">15304 12179 0,'50'0'31,"25"0"-15,24 0-1,198 0 1,-73 0 0,-51 25-1,-49 0 1,-49-25-1,-1 25 1,-24-1-16,24 26 16,100-25-1,24 0 1,100 24 0,-149 1-1,-75-50 1,-49 0-1,49 0 1,1 0 0,-26 0-1,51 0 1,197 0 0,-98 0-1,-75 0 1,-75 0-1,1 0 1,-25 0 0,0 0-1,24-25 1,-24 25-16,0 0 31,0 0-15,-25-25-1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148" y="2713491"/>
            <a:ext cx="11477767" cy="1681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</a:t>
            </a:r>
            <a:r>
              <a:rPr lang="en-US" sz="2800" dirty="0" smtClean="0">
                <a:solidFill>
                  <a:srgbClr val="002060"/>
                </a:solidFill>
              </a:rPr>
              <a:t>A Desktop Application in </a:t>
            </a:r>
            <a:r>
              <a:rPr lang="en-US" sz="2800" dirty="0">
                <a:solidFill>
                  <a:srgbClr val="002060"/>
                </a:solidFill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A  Number From User To Check, </a:t>
            </a:r>
            <a:r>
              <a:rPr lang="en-US" sz="2800" dirty="0" smtClean="0">
                <a:solidFill>
                  <a:srgbClr val="002060"/>
                </a:solidFill>
              </a:rPr>
              <a:t>Whether It Is </a:t>
            </a:r>
            <a:r>
              <a:rPr lang="en-US" sz="2800" dirty="0">
                <a:solidFill>
                  <a:srgbClr val="002060"/>
                </a:solidFill>
              </a:rPr>
              <a:t>Divisible By 2 And </a:t>
            </a:r>
            <a:r>
              <a:rPr lang="en-US" sz="2800" dirty="0" smtClean="0">
                <a:solidFill>
                  <a:srgbClr val="002060"/>
                </a:solidFill>
              </a:rPr>
              <a:t>3 or Not.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86280" y="4089960"/>
              <a:ext cx="830880" cy="1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4080600"/>
                <a:ext cx="8496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553594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Check, whether number is divisible by 2 and 3 or not.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Display the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98560" y="3482640"/>
              <a:ext cx="4635000" cy="30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3473280"/>
                <a:ext cx="465372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92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Desktop Application In Python To Get 5 Number From User To Store In A List. And Display List </a:t>
            </a:r>
            <a:r>
              <a:rPr lang="en-US" sz="2400" dirty="0" smtClean="0">
                <a:solidFill>
                  <a:srgbClr val="002060"/>
                </a:solidFill>
              </a:rPr>
              <a:t>Items in Ascending order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09440" y="3866400"/>
              <a:ext cx="4152960" cy="625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0080" y="3857040"/>
                <a:ext cx="4171680" cy="6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227</cp:revision>
  <dcterms:created xsi:type="dcterms:W3CDTF">2021-11-08T00:20:31Z</dcterms:created>
  <dcterms:modified xsi:type="dcterms:W3CDTF">2022-09-06T11:39:27Z</dcterms:modified>
</cp:coreProperties>
</file>