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21:22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22597 7640 0,'25'-25'78,"49"25"-62,26 0-16,-1 0 15,74 0 1,-49 0-1,-49 0 1,-1 0 0,25 0-1,373-50 1,-51 26 0,-148-26-1,-74 50 1,-100-25-16,-25 25 15,-49 0 17,-99 0 46,-1 25-78,-173 0 15,-173 0 1,123-1 0,0-24-1,75 50 1,-25-50 0,50 0-1,74 0-15,49 0 16,1 0-1,24 0 1,0 0 0,50 25-1,-24-25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26:59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12551 9103 0,'50'-24'32,"74"-1"-17,-50 0 1,25 25-1,50 0 1,149 0 0,-50 0-1,-25 0 1,-24 0-16,24 0 16,-99 25-1,0-25 1,-74 0-1,-1 0 1,-24 0 0,0 0-1,24 25 1,-49-1-16,0 26 16,0-25-1,0 24 1,0 51-1,0 98 1,0 25 0,0-24-16,0-50 15,0 24 1,0 422 0,0-173-1,0-124 1,0-1-1,25 76 1,-25-150 0,0-25-1,0-99-15,0-49 16,0-25 0,0 0-1,0-1 1</inkml:trace>
  <inkml:trace contextRef="#ctx0" brushRef="#br0" timeOffset="13233.8293">7565 7789 0,'-24'0'16,"73"0"47,125-25-48,-1 25 1,51 0-16,123 0 15,25-25 1,0 25 0,174 0-1,-298 0 1,-50 0 0,-24 0-1,-75 0 1,50 0-16,-50 25 15,50 0 1,-50 24 0,149 1-1,-124-50 1,0 25 0,-49-25-1,-26 24-15,-24-24 16,25 0-1,-25 0 1,49 0 0,25 0-1,50 0 1,-75 0 0,1 0-1,-25 0 1,-26 0-1,1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39685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smtClean="0">
                <a:solidFill>
                  <a:srgbClr val="002060"/>
                </a:solidFill>
              </a:rPr>
              <a:t>Desktop Application in Python To </a:t>
            </a:r>
            <a:r>
              <a:rPr lang="en-US" sz="2800" dirty="0">
                <a:solidFill>
                  <a:srgbClr val="002060"/>
                </a:solidFill>
              </a:rPr>
              <a:t>Get Marks Of Student To Find Its Grade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Using This Criteria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&gt;=95 Show A+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&gt;=80 Show A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&gt;=70 Show B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&gt;=60 Show C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Lower Than 60, Will Be Fail Consider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108280" y="2687760"/>
              <a:ext cx="893160" cy="6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8920" y="2678400"/>
                <a:ext cx="91188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83772" y="1519031"/>
            <a:ext cx="9815203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Marks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On The Basis Of Given Criteria, Display Grade According To Marks.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6854" y="2063752"/>
            <a:ext cx="11477767" cy="39685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smtClean="0">
                <a:solidFill>
                  <a:srgbClr val="002060"/>
                </a:solidFill>
              </a:rPr>
              <a:t>Web </a:t>
            </a:r>
            <a:r>
              <a:rPr lang="en-US" sz="2800" dirty="0" smtClean="0">
                <a:solidFill>
                  <a:srgbClr val="002060"/>
                </a:solidFill>
              </a:rPr>
              <a:t>Application </a:t>
            </a:r>
            <a:r>
              <a:rPr lang="en-US" sz="2800" dirty="0" smtClean="0">
                <a:solidFill>
                  <a:srgbClr val="002060"/>
                </a:solidFill>
              </a:rPr>
              <a:t>in Python To </a:t>
            </a:r>
            <a:r>
              <a:rPr lang="en-US" sz="2800" dirty="0">
                <a:solidFill>
                  <a:srgbClr val="002060"/>
                </a:solidFill>
              </a:rPr>
              <a:t>Get Marks Of Student To Find Its Grade 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Using This Criteria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&gt;=95 Show A+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&gt;=80 Show A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&gt;=70 Show B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&gt;=60 Show C Grade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Lower Than 60, Will Be Fail Consider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14760" y="2786040"/>
              <a:ext cx="2580840" cy="1857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400" y="2776680"/>
                <a:ext cx="2599560" cy="18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147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205</cp:revision>
  <dcterms:created xsi:type="dcterms:W3CDTF">2021-11-08T00:20:31Z</dcterms:created>
  <dcterms:modified xsi:type="dcterms:W3CDTF">2022-09-06T11:39:32Z</dcterms:modified>
</cp:coreProperties>
</file>