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27:55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8210 8954 0,'25'0'93,"0"0"-77,49 0-16,26 25 16,48-25-1,-24 0 1,-24 0-1,-26 0 1,149 0 0,25 0-1,0 0 1,-49 50 0,-100-50-1,0 0-15,-24 25 16,-1-25-1,-24 25 1,-25-1 0,-1-24-1,26 0 1,-25 0 15,-25 25 16</inkml:trace>
  <inkml:trace contextRef="#ctx0" brushRef="#br0" timeOffset="4665.1129">24135 7789 0,'0'-25'31,"25"25"1,24 0-17,51 0 1,48 0-16,26 0 15,-25 0 1,-25 0 0,-25 0-1,-24 0 1,24 0-16,25 0 16,25 25-1,-25-25 1,-25 0-1,25 0 1,-75 0-16,1 0 16,0 0-1,-25 0 1,24 0 0,-24 0 15,0 0-16,0 0 17,-1 0 15</inkml:trace>
  <inkml:trace contextRef="#ctx0" brushRef="#br0" timeOffset="8028.3594">21704 8880 0,'0'25'94,"0"0"-78,0 74-16,0-25 15,0-24 1,25 24-1,0-49 1,-25 0 0,0 0-1,25-25 17</inkml:trace>
  <inkml:trace contextRef="#ctx0" brushRef="#br0" timeOffset="8429.6244">22101 9153 0,'0'0'0,"25"0"0,0-25 15,-25 0 1,49 25-1,26 0 1,24-49 0,0 24-1,-25 0 1,26 25 0,-1 0-16,25 0 15,-50 0 1</inkml:trace>
  <inkml:trace contextRef="#ctx0" brushRef="#br0" timeOffset="8877.9245">23540 8781 0,'24'0'15,"26"49"48,-25 26-47,0-26-1,-25 1 1,24 0-16,-24-25 31</inkml:trace>
  <inkml:trace contextRef="#ctx0" brushRef="#br0" timeOffset="9938.6297">23862 8930 0,'0'24'156,"0"1"-140,50 0-1,24 0-15,-24 0 16,24-25 0,-49 0-1,0 0 1,0 0 0,-1 0 15,-24-25-16,0 0 17,0 0-1,0 0-15,0 1-1,-49-1 1,24 25 15,0 0-15,-24-25-1,24 25 1,0 0 0,0 0-1,0 0 1,1 0-1,-1 0 32,0 0-31,25 25 0,0 0 30</inkml:trace>
  <inkml:trace contextRef="#ctx0" brushRef="#br0" timeOffset="17072.3931">14387 9798 0,'0'25'32,"0"24"-17,0 1 1,0-1-1,0 26 1,0 24 0,0 0-16,0-24 15,0-50 1,0-1 0,0 1-1,0 0 1</inkml:trace>
  <inkml:trace contextRef="#ctx0" brushRef="#br0" timeOffset="17636.7663">14883 10145 0,'49'0'78,"26"0"-62,49-25 0,49 25-1,1-24 1,49-26-1,-74 50 1,-50 0 0,-49 0-1,-25 0 1</inkml:trace>
  <inkml:trace contextRef="#ctx0" brushRef="#br0" timeOffset="18114.0903">16570 9500 0,'24'50'62,"-24"-25"-46,25 24-1,0 26-15,-25-1 16,0-24 0,25 24-1,-25-49 1,25-25-1,-25 25 1,0-1-16</inkml:trace>
  <inkml:trace contextRef="#ctx0" brushRef="#br0" timeOffset="19316.8889">13791 11137 0,'25'0'141,"50"0"-141,24 0 15,0 0 1,-49 25 0,-1 25-1,-49-1 17,0-24-32,0 25 15,0-25 16,0-1-15,0 1 0,0 25-16,-25-25 31,25-1-15,-24 1-1,48-25 63,1 0-62,0 0 0,25 0-1,-1 0-15,1 0 16,0 0-1</inkml:trace>
  <inkml:trace contextRef="#ctx0" brushRef="#br0" timeOffset="19921.2926">14759 11460 0,'25'-25'32,"-1"25"-17,1-25 1,25 0-1,24 1-15,100-26 16,74 0 0,0 1-1,25 24 1,49-25 0,-24 25-1,-124-24 1</inkml:trace>
  <inkml:trace contextRef="#ctx0" brushRef="#br0" timeOffset="20697.8102">17413 10666 0,'0'25'47,"-25"-25"-31,25 25-1,-25-1 1,25 26-16,0 0 15,0-26 1,0 1 0,0 0 15,50-25-15,-25 0-1,-1 0 1,26 0-16,-25 0 15,0 0 17,0 0-17,-1 25 126,-24 24-125,25 1-1,0-25 1,-25 24-1,25 1-15</inkml:trace>
  <inkml:trace contextRef="#ctx0" brushRef="#br0" timeOffset="22332.9044">13965 12129 0,'50'0'94,"-1"-24"-78,26 24-1,-1-25-15,-24 25 16,-1 0 0,-24 0-1,0 0 17,-25 25-1,0-1-16,0 1 1,0 0 0,0 0-1,0 0 1,0 0 0,0 24-1,0-24 1,0 0-1,-25 0-15,25 24 32,0-24 15,0 0-16,0 0 0,0-1 0,0 1 32,0 0 31,0 0-48,0 0-30,-25-1 0,0-24-1,1 0 1,24 25 0,-25 0-1</inkml:trace>
  <inkml:trace contextRef="#ctx0" brushRef="#br0" timeOffset="22980.3312">15156 12402 0,'0'-24'46,"24"-1"-14,51 25-17,24-25 1,100-25 0,-26 26-16,-74-1 15,50 0 1,-99 25-1,-25-25 1,-1 25 0</inkml:trace>
  <inkml:trace contextRef="#ctx0" brushRef="#br0" timeOffset="24550.3804">17735 11336 0,'-24'25'343,"24"-1"-311,-25-24-17,0 0 17,25 25-1,-25-25-16,25 25 32,0 0-31,0 0 46,25-25-30,0 24-17,0-24 1,-1 0 15,1 0-15,0 0 46,-25-24-30,0-1-1,25 0-16,-25 0 32,49 50 47,-49 25-78,75-1-1,-50 26 1,24 49 0,-24-75-16,0 1 15,-25-1 1,0-24 15,25 25-15,-25-25 15,0-1 0</inkml:trace>
  <inkml:trace contextRef="#ctx0" brushRef="#br0" timeOffset="25632.1004">14064 13271 0,'0'24'16,"0"1"0,0 25-1,0-1 1,0 1 0,0 0-1,25-26-15,0 26 16,0-50 15,-1 0-15,1 0-1,0 0 1,25 0-16,24-25 16,25-49-1,-49 49 1,-25-25-1,24 50 1,-49 75 78,25-1-79,-25 1 1,0-26 0,25-24-16,-25 25 15</inkml:trace>
  <inkml:trace contextRef="#ctx0" brushRef="#br0" timeOffset="26008.3529">15429 13593 0,'0'0'0,"49"-25"93,1-24-77,49 24 0,99-50-16,-24 26 15,-75-1 1</inkml:trace>
  <inkml:trace contextRef="#ctx0" brushRef="#br0" timeOffset="26180.4731">16247 13295 0,'174'-49'15,"-348"98"-15,472-123 16,-224 74-1,-24-25 1,-25 25-16</inkml:trace>
  <inkml:trace contextRef="#ctx0" brushRef="#br0" timeOffset="26942.9759">17785 12849 0,'0'25'47,"0"24"-31,0 1-1,0-1 1,0 1 0,0-25-16,0 0 15,25-25 16</inkml:trace>
  <inkml:trace contextRef="#ctx0" brushRef="#br0" timeOffset="27835.5719">18281 12750 0,'0'24'47,"0"26"-31,0-25 0,0 49-1,0-24 1,0-25-1,0-1 1,0 26-16,0-25 16,0 0-1,0-1 1,0 1 0,25-25-1,0 25 1,24-25 15,-24 0-15,0 0 15,-25-25 16,0 0-32,0 1 17,0-1-1,-50 25 16,25 0-32,1 25 1,-1-1 0,25 1 31,-25-25-32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28:3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9451 0,'-25'0'0,"124"0"110,25 0-95,-25 0-15,-24 24 16,-1 1 0,25 0-1,50 0 1,-50 0 0,75-1-1,-75 26 1,-24-25-1,-51 0-15,1-1 16,0-24 31,0 0 0,0 0-16,-1 0 0,1 0 157,0 0-79,0 0-46,0 0-32</inkml:trace>
  <inkml:trace contextRef="#ctx0" brushRef="#br0" timeOffset="1550.0334">18455 6573 0,'0'25'31,"0"25"-15,-25-26 0,25 76-1,0-1-15,0-49 16,25-1 0,-25 1-1,24-50 1,-24 25-1</inkml:trace>
  <inkml:trace contextRef="#ctx0" brushRef="#br0" timeOffset="2043.3662">18678 6747 0,'0'25'78,"0"-1"-62,0 26 0,0-25-1,0 0 1,0 0 0,0-1 15</inkml:trace>
  <inkml:trace contextRef="#ctx0" brushRef="#br0" timeOffset="2875.9226">19075 6747 0,'25'0'94,"-1"0"-78,200-25-1,-26-25 1,-49 26 0,-75 24-1,-24 0-15,-25 0 16,0 0 0,-1 0 15</inkml:trace>
  <inkml:trace contextRef="#ctx0" brushRef="#br0" timeOffset="3413.274">20712 6003 0,'0'25'31,"0"-1"-15,0 51-1,0-1 1,0 1 0,0-1-1,0 0 1,25-24-16,-25 0 16,25-26-1,-25 1 1</inkml:trace>
  <inkml:trace contextRef="#ctx0" brushRef="#br0" timeOffset="4917.2777">21357 5804 0,'0'0'0,"-25"0"31,0 0-16,0 0 17,1 0-17,-1 0 1,0 50 0,25 0-1,0-26 1,0 1-1,0 0 1,0 0 0,0 0-1,0-1 1,0 1 0,25 25 15,0-50 0,-25 25-15,24-25 62,1 0-47,0-25 0,0-25 1,-25 25-17,0 1 16,0-1 1,0 0 30,0 0 16,25 25-62,-25-25 0,0 1 15,0 73 109,0 50-124,24 1 0,1-1-1,0-25 1,-25 1-16,0-26 16,25 1-1,0-25 1,-25-1-1,0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32:26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20538 10517 0,'25'-25'47,"0"1"-31,74 24 0,124-25-1,1-50 1,-26 51-1,174-26 1,149-24-16,-223 24 16,-1 50-1,398-25 1,-273 0 0,-199 25-1,-99 0 1,-50 0-16,-24 0 15,-1 0 1,1 0 0,-25 0-1,0 0 17</inkml:trace>
  <inkml:trace contextRef="#ctx0" brushRef="#br0" timeOffset="4810.2084">10170 11311 0,'0'0'0,"0"-25"31,25 25-15,0-25-1,-1 25 1,1 0-16,149 0 16,-1 0-1,1 0 1,24 0 0,125 0-1,-25 0 1,-100 0-16,-99 0 15,-24 0 1,-51 0 0,51 0-1,-26 0 1,-24 0 0,0 0-1,-25 25 126,-25-25-126,0 0 1,1 0 0,-1 0-1,-25 0 1,1 0 0,-51 25-1,-24-25 1,0 0-16,0 25 15,-297 49 1,49-24 0,99-25-1,74-1 1,1 1 0,-25 25-1,-1-25-15,-24-1 16,0 1-1,99 0 1,1 0 0,48 0-1,26-1 1,-25 1 0,24-25-16,1 0 15,24 0 1,-49 0-1,50 0 1,24 0 187,0 0-203,-25 0 16,-24 0-1,-25 0 1,-25-25 0,49 1-1,1-1 1,-1 25-16,26 0 16,-50-25-1,49 25 1,0-25-1,1 25 1,-1-25 0,25 25-1,1 0 1,-1 0-16,-25 0 16,25 0-1,1 0 1,24-24-1,-25 24 1,0 0 62</inkml:trace>
  <inkml:trace contextRef="#ctx0" brushRef="#br0" timeOffset="6988.663">8806 8706 0,'0'25'109,"0"0"-93,0 0-1,0 0 1,0-1-1,24 1 1,-24 0 15,0 0-15,25-25 0,0 0 30,0 0-14,0 0-17,24-25 1,26 0-16,-1-49 16,75-75-1,0 75 1,0-26-1,-75 51 1,25 24 0,-49 0-1,-1 0 1,-24 1-16,0 24 16,0 0-1</inkml:trace>
  <inkml:trace contextRef="#ctx0" brushRef="#br0" timeOffset="7155.7743">9922 8310 0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Generate 10 Number In Order To Display Their Square.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55600" y="2795040"/>
              <a:ext cx="6447600" cy="216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6240" y="2785680"/>
                <a:ext cx="6466320" cy="21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005163" y="1519032"/>
            <a:ext cx="9613323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Generate 10 Number from 1 to 10 using range function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Display that Number with their Square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</a:t>
            </a:r>
            <a:r>
              <a:rPr lang="en-US" dirty="0">
                <a:solidFill>
                  <a:srgbClr val="002060"/>
                </a:solidFill>
              </a:rPr>
              <a:t>: Display The Result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02520" y="2089440"/>
              <a:ext cx="2340000" cy="141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3160" y="2080080"/>
                <a:ext cx="235872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Web Application </a:t>
            </a:r>
            <a:r>
              <a:rPr lang="en-US" sz="2400" dirty="0">
                <a:solidFill>
                  <a:srgbClr val="002060"/>
                </a:solidFill>
              </a:rPr>
              <a:t>in Python to generate 10 number in order to display their square and </a:t>
            </a:r>
            <a:r>
              <a:rPr lang="en-US" sz="2400" b="1" dirty="0">
                <a:solidFill>
                  <a:srgbClr val="002060"/>
                </a:solidFill>
              </a:rPr>
              <a:t>cube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18200" y="2991600"/>
              <a:ext cx="6322680" cy="1250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840" y="2982240"/>
                <a:ext cx="6341400" cy="12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87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204</cp:revision>
  <dcterms:created xsi:type="dcterms:W3CDTF">2021-11-08T00:20:31Z</dcterms:created>
  <dcterms:modified xsi:type="dcterms:W3CDTF">2022-09-06T11:39:36Z</dcterms:modified>
</cp:coreProperties>
</file>