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11:33:28.5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21977 7689 0,'25'-49'15,"0"49"-15,-1 0 16,26 0 0,-25 0-1,49 0 1,25 0-1,199 0 1,-75 0 0,100 0-1,98 0 1,-98 0-16,-100 0 16,-49 0-1,24 0 1,274 25-1,-224-1 1,-50-24 0,-99 0-1,-24 0 1,-26 0-16,-24 0 16,25 0-1,-1 0 1,1 0-1,24 0 1,-24 0 0,0 0-1,24 0 1,-24 0 0,-1-24-16,-24 24 15,25 0 1,-1 0 15,-24-25-15,99 25 218,-25 0-218,50 0-1,-50 0 1,-24 0 0,-1 0-16,-49 0 15,0 0 1,24 0-1,26 0 1,-26 0 0,26 0-1,-1 0 1,1 0 0,-26 0-1,-24 0 1,0 0-1,24 0 1,-24 0-16,0 0 16,0 0-1,49 0 1,-49 0 0,49 0-1,-24 0-15,0 0 16,-26 0-1,26 0 1</inkml:trace>
  <inkml:trace contextRef="#ctx0" brushRef="#br0" timeOffset="6025.0218">24532 9004 0,'0'0'0,"25"0"0,24-25 16,1 0-1,99 25 1,99 0 0,25 0-1,-50 0 1,447 25-1,-150-25-15,-222 0 16,-99 0 0,-26 25-1,26-25 1,49 0 0,-50 0-1,100-99 1,-174 99 234,124 0-235,-50 0-15,150 0 16,24 0 0,-124 0-1,-75 25 1,-98-25 0,-1 24-1,-24-24 1,-1 25-16,1-25 15,0 0 1,-1 0 0,1 0-1,-25 0 1,49 0 0,-24 0-1,-26 0 1,26 0-16,0 0 15,-26 25 1,1-25 0,25 0-1,-25 0 1,-1 0 46,-24 25 110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11:33:54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13469 8285 0,'0'49'47,"0"-24"-32,0 0 1,0 0-1,0 24-15,0-24 16,0 25 15,25-50 32,0 0-48,-1 0-15,1 0 16,25-25 0,24-25-1,1 26 1,24-1 0,0 0-1,-25 0 1,-24-24-1,24 24 1,-49 0-16,0 0 16,0 25-1,0 0 17,-25-25-17</inkml:trace>
  <inkml:trace contextRef="#ctx0" brushRef="#br0" timeOffset="4152.7691">19273 9947 0,'0'24'47,"0"1"-32,0 0 1,0 25 0,25-25-1,25 24 1,-50-24-1,24-25 1,-24 25 0,25-25 93,0 0-78,0 0-31,0-50 32,-1 25-17,51-49 1,-25-50-1,49 25-15,-50 49 16,1 25 0,-25 0-1,24 1 1,-24 24 0,25-25-1,-50 0 1,25 25-1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11:39:02.2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21927 9525 0,'0'0'0,"-24"0"78,24 25-62,0 0 0,0-1-1,0 1 1,0 25-1,0-25 1,24-25 0,-24 24 15,25-24-15,25 0 46,-1-99-46,26 25-1,-1 24-15,25 1 16,50-26 0,-74 26-1,-1-1 1,-24 50-1,-1-50 1,-24 50 0</inkml:trace>
  <inkml:trace contextRef="#ctx0" brushRef="#br0" timeOffset="4888.2615">20588 11832 0,'25'0'15,"-1"0"-15,1 0 31,50 0-15,-26-25 0,26 25-1,24 0 1,99 0-16,26 0 16,98 0-1,-24 0 1,-1 0-1,-24 0 1,-74 0 0,-26 0-1,-123 0 1,49 0-16,-24 0 16,-1 0-1,0 0 1,1 0-16,-26 0 15,1 0 1,0 0 0,-1 0-1,-24 0 1,0 0 0,0 0 30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94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714233" y="1981864"/>
            <a:ext cx="11477767" cy="15665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Desktop Application In Python To Get 5 Color Name From User And Store In The List And Display Color Name With Their Total Characters.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911720" y="2750400"/>
              <a:ext cx="3223800" cy="500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2360" y="2741040"/>
                <a:ext cx="3242520" cy="51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98611" y="1553595"/>
            <a:ext cx="9144000" cy="447871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Set Geometry For That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Get </a:t>
            </a:r>
            <a:r>
              <a:rPr lang="en-US" dirty="0" smtClean="0">
                <a:solidFill>
                  <a:srgbClr val="002060"/>
                </a:solidFill>
              </a:rPr>
              <a:t>5 Color Name From </a:t>
            </a:r>
            <a:r>
              <a:rPr lang="en-US" dirty="0">
                <a:solidFill>
                  <a:srgbClr val="002060"/>
                </a:solidFill>
              </a:rPr>
              <a:t>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Color Name With Their Total Number Of Characters.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848840" y="2955600"/>
              <a:ext cx="2349000" cy="714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9480" y="2946240"/>
                <a:ext cx="2367720" cy="73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70745"/>
            <a:ext cx="10258080" cy="15967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Desktop Application In Python To Get 5 Color Name From User And Store In The List And Display Color Name </a:t>
            </a:r>
            <a:r>
              <a:rPr lang="en-US" sz="2400" dirty="0" smtClean="0">
                <a:solidFill>
                  <a:srgbClr val="002060"/>
                </a:solidFill>
              </a:rPr>
              <a:t>With Reverse order.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411680" y="3321720"/>
              <a:ext cx="1107720" cy="938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2320" y="3312360"/>
                <a:ext cx="1126440" cy="9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5211</TotalTime>
  <Words>97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209</cp:revision>
  <dcterms:created xsi:type="dcterms:W3CDTF">2021-11-08T00:20:31Z</dcterms:created>
  <dcterms:modified xsi:type="dcterms:W3CDTF">2022-09-06T11:39:41Z</dcterms:modified>
</cp:coreProperties>
</file>