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81" d="100"/>
          <a:sy n="81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43:45.1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18306 8012 0,'0'-25'16,"49"0"15,1 0-15,124 25 0,-25-24-1,-25 24-15,24 0 16,-48 0-1,24 0 1,24 0 0,-24 0-1,100 0 1,-1 24 0,25-24-1,25 0-15,-75 0 16,-74 0-1,-49 0 1,24 0 0,0 0-1,25 0 1,-25 0 0,1 0-16,-1 0 15,0 0 1,-25 0-1,-24 0 1,0 0 0,24 0-1,-49 0 1,0 0 0,0 0-16,-1 0 15,1 0 1,0 0 15,49 0 0,-24 0 188,24 0-203,26 0-1,24 0 1,-50 0 0,0 0-16,26 0 15,73-24 1,51-1-1,-125 25 1,-25 0 0,-49 0-1,25 0-15,-26 0 32,1 0-17,0 0 1,0 0 15,0 0 94,-1 0 266,1 0-282,0 0-62,0 0-16,24 0-15,-24 0-1,0 0 1,25 0 0,-26 25-1,1-25 17,0 0-32,0 0 15,0 0 1</inkml:trace>
  <inkml:trace contextRef="#ctx0" brushRef="#br0" timeOffset="7797.2009">20141 9351 0,'50'0'47,"-25"0"-32,24 0 1,-24 0 0,25 0-1,24 0 1,100 0-1,24 0-15,100 0 16,-25 0 0,-25 0-1,0 0 1,50 0 0,-1 0-1,-24 0 1,-99 0-1,24 0-15,-24 0 16,-50 25 0,74-25-1,-99 0 1,1 0 0,-26 0 218,-24 0-218,24 0-1,-24 0 1,74 0-16,0 0 15,25 0 1,-25 0 0,24 0-1,-48 0 1,-51 0 0,1 0-16,-25 0 31,49 0-31,-49 0 15,0 0 1,24 0 0,1 0-1,24 0 1,1 0 0,-1 0-1,-49 0 1,25-25 234,-26 25-250,51 0 15,-26 0 1,1 0 0,49 0-1,125 0 1,-51 0 0,-74 0-1,1 0 1,24 0-1,24-24-15,200 24 16,-150-25 0,-99 25-1,-24 0 1,-26 0 0,-24-25-1,25 25 1,-25 0-1,-1 0-15,26 0 16,-25 0 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06T11:51:23.1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7863 11286 0,'0'0'0,"25"0"78,49-25-62,26 25 0,48-24-1,26 24 1,-25 0-16,0 0 16,-25-25-1,-50 25 1</inkml:trace>
  <inkml:trace contextRef="#ctx0" brushRef="#br0" timeOffset="1043.7014">10889 11286 0,'50'0'47,"-1"0"-31,26-25-1,24 25 1,0-24-16,50 24 16,74 0-1,149-25 1,-173 25 0,-1 0-1,-49 0 1,99 0-1,-49 0-15,-51 0 16,-23 0 0,-51 0-1,-49 0 1,0 0 0,-1 0-16,26 0 15,-25 0 16,0 0 1,-1 0-1</inkml:trace>
  <inkml:trace contextRef="#ctx0" brushRef="#br0" timeOffset="7429.966">18976 12526 0,'0'-24'32,"24"-1"-1,76 25-15,24-25-1,-25 25-15,50-25 16,-50 25-1,75 0 1,173 0 0,-74 0-1,-75 0 1,-74 0 0,50 0-16,-1 0 15,1 0 1,-50 0-1,25-25 1,-100 25 0,1 0-1,-25 0 1,24 0 0,-24 0-16,0 0 15,0 0 1,49 0-1,-24 0 1,74 0 0,-50 0-1,1 0 1,-26 0 0,1 0-16,-25 0 15,24 25 1,-24-25-1,0 0 1,0 0 15,-25 25-15,25-25 15,-25 25 47</inkml:trace>
  <inkml:trace contextRef="#ctx0" brushRef="#br0" timeOffset="9040.0296">11385 12526 0,'0'-24'32,"25"24"-17,50 0 1,-1 0-16,25-25 15,0 25 1,1 0 0,48 0-1,1 0 1,124 0 0,-74 0-16,-26 0 15,75 0 1,-49 0-1,74 0 1,-50 0 0,-50 0-16,-73 0 15,-26 0 1,-24 0 0,-1 0-1,-24 0 1,0 0-1,0 0-15,-1 0 16,1 0 0,-25 25-1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6342478" y="2502303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 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95 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09014" y="1079993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lgerian" panose="04020705040A02060702" pitchFamily="82" charset="0"/>
                <a:cs typeface="Aharoni" panose="02010803020104030203" pitchFamily="2" charset="-79"/>
              </a:rPr>
              <a:t>Complex Task Series</a:t>
            </a:r>
            <a:endParaRPr lang="en-US" sz="4000" b="1" dirty="0">
              <a:solidFill>
                <a:srgbClr val="002060"/>
              </a:solidFill>
              <a:latin typeface="Algerian" panose="04020705040A02060702" pitchFamily="82" charset="0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03" y="60861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60749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Desktop Application To Get 5 Color name From The User In List, </a:t>
            </a:r>
            <a:r>
              <a:rPr lang="en-US" sz="2800" dirty="0" smtClean="0">
                <a:solidFill>
                  <a:srgbClr val="002060"/>
                </a:solidFill>
              </a:rPr>
              <a:t>And </a:t>
            </a:r>
            <a:r>
              <a:rPr lang="en-US" sz="2800" dirty="0" smtClean="0">
                <a:solidFill>
                  <a:srgbClr val="002060"/>
                </a:solidFill>
              </a:rPr>
              <a:t>Then Display All The Colors to </a:t>
            </a:r>
            <a:r>
              <a:rPr lang="en-US" sz="2800" dirty="0">
                <a:solidFill>
                  <a:srgbClr val="002060"/>
                </a:solidFill>
              </a:rPr>
              <a:t>User Except Last and First Color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6590160" y="2839680"/>
              <a:ext cx="3340080" cy="5360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0800" y="2830320"/>
                <a:ext cx="3358800" cy="55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466850" y="1744663"/>
            <a:ext cx="9144000" cy="4478716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Create A Basic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Set Geometry For That Window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Get 5 Color Name From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Display Colors To User Except First And Last Color Item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76056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Write A Desktop Application To Get 5 Color Name From The User In List, Remove Last And First Color And Then Display All The Colors To User.</a:t>
            </a:r>
          </a:p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 smtClean="0">
                <a:solidFill>
                  <a:srgbClr val="002060"/>
                </a:solidFill>
              </a:rPr>
              <a:t>And Also Display Those Color Which Have 3 Characters.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30680" y="4036320"/>
              <a:ext cx="5233320" cy="4734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1320" y="4026960"/>
                <a:ext cx="5252040" cy="4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5447</TotalTime>
  <Words>111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Aharoni</vt:lpstr>
      <vt:lpstr>Algerian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209</cp:revision>
  <dcterms:created xsi:type="dcterms:W3CDTF">2021-11-08T00:20:31Z</dcterms:created>
  <dcterms:modified xsi:type="dcterms:W3CDTF">2022-09-06T13:00:43Z</dcterms:modified>
</cp:coreProperties>
</file>