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3:01:01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22275 8632 0,'74'-25'62,"25"0"-46,0 25 0,75-49-1,99-1 1,74 1-1,-49-1 1,-75 25-16,100 25 16,346-25-1,-321 25 1,-175-24 0,1 24-1,-50 0 1,74 0-1,50 0 1,-49-25-16,-1 25 31,-99 0-31,-49 0 16,-25 0 0,24 0-1,-24 0 1,0 0-1,0 0 1,0 0 0,-1 0-1,-24 25 1,25-1-16</inkml:trace>
  <inkml:trace contextRef="#ctx0" brushRef="#br0" timeOffset="3133.091">9103 9922 0,'0'0'0,"25"-25"0,25 0 15,24 25 1,1-25-1,73 25 1,76-24 0,-51-1-1,-49 25-15,25 0 16,0 0 0,99 0-1,-50 0 1,1 0-1,-100 0-15,-25 0 16,-49 25 0,50-1-1,-50-24 1,-1 0 0,26 0-16,-25 25 31,0-25-16,24 25 17,-24-25-17,-25 25 220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3:01:24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12849 9004 0,'25'0'93,"49"-25"-77,100-24 0,74 24-1,-25-25 1,-49 25-1,-1 1-15,125 24 16,-25-25 0,-124 25-1,-75 0 1,-24 0 0</inkml:trace>
  <inkml:trace contextRef="#ctx0" brushRef="#br0" timeOffset="3344.2277">16024 9252 0,'0'25'16,"0"0"0,0 24-1,25 26 1,-25-50 0,0-1-1,24-24 1,1 0 15,0 0 0,0 0-15,0 0 0,24-49-1,125-26 1,347-173-1,-248 75-15,-125 98 16,-73 50 0,-26-24-1,1 49 1,0-25 0,-25 0-1,-1 25 1,1 0-1,0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3:09:50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10616 12774 0,'0'-24'94,"75"24"-79,74 0 1,-1 0 0,26 0-1,25 0 1,-1 0 0,75 0-16,-50 0 15,-49 0 1,-100 0-1,25 24 1,-49-24 0,-25 25-1,0-25 1,-25 25 156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339438"/>
            <a:ext cx="11477767" cy="19594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Application In Python To Get A String From User To Convert Into Lowercase, If Already String In Lower Case Then Display A Message, “String Is Already In Lowercase” 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77080" y="2982600"/>
              <a:ext cx="6402960" cy="589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7720" y="2973240"/>
                <a:ext cx="6421680" cy="6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8622" y="1402228"/>
            <a:ext cx="9144000" cy="488815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A String From User 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Convert String To Lowercase If Not.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If String Is In Lowercase, Display A Message “String Is Already In Lowercase”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Display The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25640" y="3143160"/>
              <a:ext cx="1732680" cy="268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6280" y="3133800"/>
                <a:ext cx="1751400" cy="2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28796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</a:t>
            </a:r>
            <a:r>
              <a:rPr lang="en-US" sz="2800" dirty="0" smtClean="0">
                <a:solidFill>
                  <a:srgbClr val="002060"/>
                </a:solidFill>
              </a:rPr>
              <a:t>Web Application </a:t>
            </a:r>
            <a:r>
              <a:rPr lang="en-US" sz="2800" dirty="0">
                <a:solidFill>
                  <a:srgbClr val="002060"/>
                </a:solidFill>
              </a:rPr>
              <a:t>In Python To Get A String From User To Convert Into </a:t>
            </a:r>
            <a:r>
              <a:rPr lang="en-US" sz="2800" dirty="0" smtClean="0">
                <a:solidFill>
                  <a:srgbClr val="002060"/>
                </a:solidFill>
              </a:rPr>
              <a:t>Uppercase, </a:t>
            </a:r>
            <a:r>
              <a:rPr lang="en-US" sz="2800" dirty="0">
                <a:solidFill>
                  <a:srgbClr val="002060"/>
                </a:solidFill>
              </a:rPr>
              <a:t>If Already String In </a:t>
            </a:r>
            <a:r>
              <a:rPr lang="en-US" sz="2800" dirty="0" smtClean="0">
                <a:solidFill>
                  <a:srgbClr val="002060"/>
                </a:solidFill>
              </a:rPr>
              <a:t>Uppercase </a:t>
            </a:r>
            <a:r>
              <a:rPr lang="en-US" sz="2800" dirty="0">
                <a:solidFill>
                  <a:srgbClr val="002060"/>
                </a:solidFill>
              </a:rPr>
              <a:t>Then Display A Message, “String Is Already In </a:t>
            </a:r>
            <a:r>
              <a:rPr lang="en-US" sz="2800" dirty="0" smtClean="0">
                <a:solidFill>
                  <a:srgbClr val="002060"/>
                </a:solidFill>
              </a:rPr>
              <a:t>Uppercase” 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21760" y="4590000"/>
              <a:ext cx="679320" cy="27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2400" y="4580640"/>
                <a:ext cx="69804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5826</TotalTime>
  <Words>134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221</cp:revision>
  <dcterms:created xsi:type="dcterms:W3CDTF">2021-11-08T00:20:31Z</dcterms:created>
  <dcterms:modified xsi:type="dcterms:W3CDTF">2022-09-06T13:14:33Z</dcterms:modified>
</cp:coreProperties>
</file>