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3:10:37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21779 7491 0,'24'0'62,"26"0"-46,24-25-1,26 0-15,98 1 16,124-1 0,398-50-1,-175 75 1,76 0-1,-225 0 1,-172 0 0,-26 0-1,-74 0-15,-25 0 16,1 50 0,-26-50-1,-24 0 1,-1 25-1,1-25 1,-1 25 0,1-25-1,74 24 1,-25 1 0,-24-25-16,-26 25 15,1 25 1,-25-50-1,0 24 1,-1 1 31,-24 0-16</inkml:trace>
  <inkml:trace contextRef="#ctx0" brushRef="#br0" timeOffset="2280.5213">6524 8731 0,'24'0'31,"26"-25"-15,0 25-1,49 0 1,0 0-16,0 0 16,1 0-1,98 0 1,-49 0 0,-50 0-1,25 0 1,74 0-1,-49 0 1,-49-24-16,-76 24 16,1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3:14:09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27062 8905 0,'25'0'93,"-25"-25"-77,25 0 15,-1 0-31,1 25 16,0 0 0,0 0-1,0 25 16,-1 50-15,1-1 0,25 1-1,-25-1 1,-25-24-16,0-1 16,24-24 30,26-25 17,-25 0-63,49-50 16,50 1-1,25-50 1,25 24-1,49-74 1,-124 50 0,0 74-1,-74-24 1,0 49 0,0-25-1</inkml:trace>
  <inkml:trace contextRef="#ctx0" brushRef="#br0" timeOffset="2741.8234">12700 11038 0,'50'0'109,"198"0"-93,-50 0-1,25 0 1,1 0-16,73 0 16,-24 0-1,-50 0 1,224 0-1,-150 0 1,-123 0 0,-99 0-1,-51 0 1,1 0-16,0 0 47,0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1227C-8661-4564-AEFB-B41AF797EEF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AF9C-4D97-45BD-B2DC-9884512C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AF9C-4D97-45BD-B2DC-9884512CB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5 Number From User To Store In A List. Display Only Even Number From List.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48640" y="2634120"/>
              <a:ext cx="7143840" cy="50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9280" y="2624760"/>
                <a:ext cx="716256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5 Number From User To Store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Only Even Number From List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5 Number From User To Store In A List. Display Only </a:t>
            </a:r>
            <a:r>
              <a:rPr lang="en-US" sz="2400" dirty="0" smtClean="0">
                <a:solidFill>
                  <a:srgbClr val="002060"/>
                </a:solidFill>
              </a:rPr>
              <a:t>Odd Number </a:t>
            </a:r>
            <a:r>
              <a:rPr lang="en-US" sz="2400" dirty="0">
                <a:solidFill>
                  <a:srgbClr val="002060"/>
                </a:solidFill>
              </a:rPr>
              <a:t>From List.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72000" y="3116520"/>
              <a:ext cx="5679720" cy="857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640" y="3107160"/>
                <a:ext cx="569844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97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200</cp:revision>
  <dcterms:created xsi:type="dcterms:W3CDTF">2021-11-08T00:20:31Z</dcterms:created>
  <dcterms:modified xsi:type="dcterms:W3CDTF">2022-09-06T13:14:35Z</dcterms:modified>
</cp:coreProperties>
</file>