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6T14:59:52.4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21828 7689 0,'25'0'78,"49"0"-62,26 0-1,48 0-15,51 0 16,148 0-1,0-24 1,25-1 0,-74 25-1,-50-25 1,99 25 0,-24 0-1,-50-50-15,-50 50 16,-99 0-1,-25 0 1,-24 0 0,-1 0-1,0 0 1,1 0 0,24 0-1,124 0 1,-99 0-1,-24 0-15,-76 25 16,26-25 0,-25 0-1,0 0 1,-25 25 0,24-25-1,1 0 1,0 0-1,0 25-15,24-25 32,-24 25-17,0-25 1,0 0 0,0 0 15</inkml:trace>
  <inkml:trace contextRef="#ctx0" brushRef="#br0" timeOffset="2790.8632">8359 8979 0,'25'0'62,"74"0"-46,100 0 0,198 0-1,-1 0-15,-24-25 16,-74 25 0,-75 0-1,-49 0 1,-50 0-1,74 0-15,-24 0 16,-25 25 0,-25-25-1,-50 25 1,75-25 0,-74 0-1,-26 0-15,-24 0 16,0 0-1,0 0 17,-1 0-1</inkml:trace>
  <inkml:trace contextRef="#ctx0" brushRef="#br0" timeOffset="3882.5908">13767 8954 0,'24'0'15,"1"0"32,25 0 0,-1 0-31,26 0-1,-50 0 1,24 0-1,1-24-15,49 24 16,50-25 0,0 25-1,-25 0 1,-50 0 0,-49 0-1,0 0 1,0 0-1,-1 0 1,1 0-16,0 0 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6T15:08:21.0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12477 11237 0,'25'-25'47,"49"0"-31,100 0-1,98 0 1,-23 0 0,-26 25-1,0-24-15,25 24 16,-99 0 0,223 0-1,0 24 1,-50 26-1,-49 25 1,-74-26-16,-50-24 16,-1 0-1,-48-25 1,-1 0 0,50 0-1,-100 0 1,51 25-16,-26-25 15,-24 0 1,-26 0 15,26 0-15,-25 0 250,49 0-251,50 0 1,50 0-1,-50 0 1,25 0 0,-25-25-16,-50 25 15,-24 0 1,-25 0 0,-1 0-1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98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A Desktop Application In Python To Get String From User To Check Whether It Contain Space Or Not.  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009240" y="2723400"/>
              <a:ext cx="6563880" cy="5184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99880" y="2714040"/>
                <a:ext cx="6582600" cy="53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3"/>
            <a:ext cx="9144000" cy="480626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Create A Basic Window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Set Geometry For That Window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Get A String From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Check String, Whether It Contain Space Or Not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Step5: Display Result To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15602" y="2788147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A Desktop Application In Python To Get String From User To Display Those Characters Which Existed At Odd Index Number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491720" y="3991680"/>
              <a:ext cx="1848600" cy="986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82360" y="3982320"/>
                <a:ext cx="1867320" cy="11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5616</TotalTime>
  <Words>89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210</cp:revision>
  <dcterms:created xsi:type="dcterms:W3CDTF">2021-11-08T00:20:31Z</dcterms:created>
  <dcterms:modified xsi:type="dcterms:W3CDTF">2022-09-06T15:17:16Z</dcterms:modified>
</cp:coreProperties>
</file>