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5:09:21.8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27955 6201 0,'25'25'63,"-25"0"-48,24 24-15,1 1 16,-25-25-1,25 24 1,-25-24 15,25-25-15,0 0 46,173-74-30,50-100-17,25-24-15,-25-1 16,0 75 0,-99 0-1,-25 75 1,-74-1-1,-26 50 1,1 0 15</inkml:trace>
  <inkml:trace contextRef="#ctx0" brushRef="#br0" timeOffset="2887.9242">9996 8781 0,'25'-25'63,"74"0"-63,100 0 15,297 1 1,-74 24-1,-26 0 1,-48 0 0,-100 0-1,-75 0-15,-73 0 16,-26 0 0,-24 0-1,-1 0 1,-24 0-1</inkml:trace>
  <inkml:trace contextRef="#ctx0" brushRef="#br0" timeOffset="3830.5531">15577 8657 0,'25'0'31,"50"0"-15,123 0 0,174 0-1,0-25 1,-25 25-1,100 0 1,-75 0-16,-124 0 16,-50 0-1,-123 0 1,-1 0 0,-49 0-1,0 0 32,0 0-47</inkml:trace>
  <inkml:trace contextRef="#ctx0" brushRef="#br0" timeOffset="11690.8008">15726 9327 0,'-49'0'16,"-1"0"0,0 24-16,1-24 15,-26 0 1,51 25-1,24 0 32,0 0-15,0 49-17,0 1 1,0-1-1,0 0 1,0 1 0,0-1-1,0-24 1,0 49-16,0-24 16,0-1-1,0-24 1,0-1-1,0 1 1,0-25 0,0-1-1,0 26 1,0-25 0,0 0 15,0-1 0,49 1 63,-24-25-63</inkml:trace>
  <inkml:trace contextRef="#ctx0" brushRef="#br0" timeOffset="13332.8921">20241 9054 0,'24'0'93,"100"-25"-77,-24 0-16,-26 0 16,0 25-1,1 0 1,-50 0-1,24 0 1,-24 0 0,0 0-1,0 0 17,0 25 14,-1 50-30,1 24 0,-25-50-1,0 51 1,0-51 0,25 1-1,-25 24-15,0-24 16,0-1-1,0 26 1,0-1 0,0-24-1,0-1 1,0 1 0,0-25-1,0 0-15,0-1 31,0 1 1,0 0-1,0 0-31,-50 0 16,-49 0-1,25-1 1,-1-24-1,1 25 1,-1-25 0,26 25-16,-1-25 15,1 0 1</inkml:trace>
  <inkml:trace contextRef="#ctx0" brushRef="#br0" timeOffset="14033.3599">16694 9996 0,'0'0'0,"0"-25"78</inkml:trace>
  <inkml:trace contextRef="#ctx0" brushRef="#br0" timeOffset="14328.5576">17214 9947 0</inkml:trace>
  <inkml:trace contextRef="#ctx0" brushRef="#br0" timeOffset="14599.7398">17835 9823 0</inkml:trace>
  <inkml:trace contextRef="#ctx0" brushRef="#br0" timeOffset="14879.9286">18678 9723 0,'0'0'0</inkml:trace>
  <inkml:trace contextRef="#ctx0" brushRef="#br0" timeOffset="15177.1233">19174 9699 0,'25'0'16</inkml:trace>
  <inkml:trace contextRef="#ctx0" brushRef="#br0" timeOffset="16815.2154">19596 9674 0,'0'-25'15,"-25"25"1,25-25 0,-25 0-1,-25 1 16,1-1-15,-1 0 0,-74-49-1,0 49-15,25 0 16,-25-25 0,25 26-1,-25-1 1,49 25-1,1-25 1,-25 25-16,-1 0 16,-98 0-1,24 0 1,75 0 0,-25 0-1,0 25 1,0 0-16,25-25 15,24 0 1,1 0 0,0 0-1,24 0 1,-24 24 0,24 1-1,0-25-15,26 0 16,-51 25-1,50 0 1,-24-25 0,-1 49-1,1-24 1,-1 0 0,25 0-16,-24 0 15,49-1 1,-50-24-1,50 50 1,-50-25 0,1 99-1,-1-50 1,25-49 0,25 0-1,0 0 1,0-1-1,0 1 1,0 0 0,0 0-1,0 25 1,25-26 15,0 51-15,25-50-16,98 74 15,-48-50 1,24 1 0,-50-25-1,-24 0 1,-1-1 0,174 1-1,100-25 1,-25 0-1,-100 0 1,-74 0 0,25 0-16,-75 0 15,25 0 1,150 0 0,-1 0-1,-100 0 1,26 0-1,-100 0-15,-24 0 16,0 0 0,24 0-1,-49 0 1,25 0 0,24 0-1,0-25-15</inkml:trace>
  <inkml:trace contextRef="#ctx0" brushRef="#br0" timeOffset="16922.2876">20042 10368 0,'25'0'16</inkml:trace>
  <inkml:trace contextRef="#ctx0" brushRef="#br0" timeOffset="17460.6477">20067 10368 0,'0'-24'16,"0"-26"31,0-49-32,0-25 1,0 74 0,0 25-1,-25-24 1,0 24 15,-24 25-31,49-25 16,-50 0-1,1 0 17,24 25-17,0-24 1,0 24-16,25-25 15,-25 25 1,1 0 15,24-25-15,-25 25 0,-25-25-1,25 25 16,1-25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5:15:55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20464 8409 0,'0'25'110,"25"-25"-95,-25 24 1,24-24 31,1 0-32,0 0 17,49 0-17,-24 0 1,49-24-1,1-1 1,48-50-16,26 1 16,24-50-1,-24 25 1,-25 24 0,0 26-1,-100 49 1,-24 0-1,0-25-15</inkml:trace>
  <inkml:trace contextRef="#ctx0" brushRef="#br0" timeOffset="3065.0475">8012 10815 0,'0'0'0,"25"0"62,24 0-46,51 0 0,24 0-1,49-25 1,50 25 0,50 0-1,-49 0-15,148 0 16,-149 0-1,-124 0 1,-49 0 0,-1 0-1</inkml:trace>
  <inkml:trace contextRef="#ctx0" brushRef="#br0" timeOffset="3844.5663">12700 10840 0,'25'-25'16,"74"25"0,75 0-1,99-25 1,49 25-1,25 0 1,174 0 0,-198 0-1,-100 25 1,-74 24 0,-50-49-1,-25 25-15,1 0 16,-26-25-1,-24 0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F0435-47E2-4A8D-BD49-C3CF1D5756D6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15194-5990-4841-8BA7-4DD4CE67B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15194-5990-4841-8BA7-4DD4CE67B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0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8194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Python To Get 5 Number From User To Store In List. Find Addition And Product Of All That Number And Display Result To User.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98560" y="1964520"/>
              <a:ext cx="7090560" cy="182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0" y="1955160"/>
                <a:ext cx="710928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1224" y="1379008"/>
            <a:ext cx="9144000" cy="4765319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5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Store In A List.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Find Addition Of All That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Find Product Of All That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smtClean="0">
                <a:solidFill>
                  <a:srgbClr val="002060"/>
                </a:solidFill>
              </a:rPr>
              <a:t>Web </a:t>
            </a:r>
            <a:r>
              <a:rPr lang="en-US" sz="2400" dirty="0" err="1" smtClean="0">
                <a:solidFill>
                  <a:srgbClr val="002060"/>
                </a:solidFill>
              </a:rPr>
              <a:t>pplication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In Python To Get 5 Number From User To Store In List. Find Addition And Product Of All That Number And Display Result To User.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84320" y="2839680"/>
              <a:ext cx="5027760" cy="1089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960" y="2830320"/>
                <a:ext cx="504648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7036</TotalTime>
  <Words>123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220</cp:revision>
  <dcterms:created xsi:type="dcterms:W3CDTF">2021-11-08T00:20:31Z</dcterms:created>
  <dcterms:modified xsi:type="dcterms:W3CDTF">2022-09-06T15:17:19Z</dcterms:modified>
</cp:coreProperties>
</file>