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42:47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17884 6598 0,'0'25'78,"0"24"-62,0 1-16,0-25 15,0 0 1,0 49 0,0-24-1,0-25 1,25-1-1,-25 26 1,50-50 78,24 0-79,50-99 1,50-1 0,-50 1-1,-50 50 1,-24 24 0,-50 0-16,49 25 15,-24-74 1,25 24-1,24 0 1,-24 1 0,-1-1-16,26 25 15,-50 1 1,-1-26 0,26 50-1,-25-25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43:00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10468 4440 0,'0'-25'78,"0"75"31,24-25-93,-24 24 0,0 1-16,25-50 31,0 0 63,25 0-79,24-99-15,100-100 16,49 1 0,-74 74-1,-75 49 1,-24 26-1</inkml:trace>
  <inkml:trace contextRef="#ctx0" brushRef="#br0" timeOffset="1084.728">13593 5259 0,'74'0'94,"1"24"-79,24 1 1,75 0 0,-50 0-1,24 0 1,-73-1 0,-25-24-1,-1 0-15,26 0 31,-1 0-31,25 0 16,50 0 0,25 0-1,-50 0 1,-75 0 0,-24 0-1</inkml:trace>
  <inkml:trace contextRef="#ctx0" brushRef="#br0" timeOffset="2802.8661">23242 4415 0,'0'-25'15,"25"25"63,0 25-62,-25 0 0,24 0-1,-24 0 1,25-25 0,-25 24-1,25-24 1,0 0 31,0 0-32,74-24 1,0-76 0,25-48-1,0 48 1,-49 51-16,-51 24 15</inkml:trace>
  <inkml:trace contextRef="#ctx0" brushRef="#br0" timeOffset="3578.3836">25251 4118 0,'0'49'46,"0"1"-30,0 24 0,0 1-1,0-26-15,0-24 16,25 0 0,-25 0 15,25-25-16,0 0 32,-1 0-31,1 0-16,25-25 16,-25-25-1,24 1 1,-24 24-1,0-25 1,-25 25 0,25 1-1,-1 24-15,-24-25 32</inkml:trace>
  <inkml:trace contextRef="#ctx0" brushRef="#br0" timeOffset="12118.0664">23044 7441 0,'24'-24'78,"51"-1"-62,-26 25-1,1-25-15,24 25 16,1 0 0,-1 0-1,25 0 1,-49 0-1,-25 0 1,24 0 0,1 0-1,-25 0-15,0 0 16,24 0 0,26 0-1,-26 0 1,1 0-1,-25 0 1,0 0 15</inkml:trace>
  <inkml:trace contextRef="#ctx0" brushRef="#br0" timeOffset="17835.8722">8533 9054 0,'49'0'125,"-24"0"-109,25 25-1,-1-25 1,1 0 0,24 0-1,-49 0 1,0 0-1,0 0 1,0 0 0,-1 0-16,-24 24 15</inkml:trace>
  <inkml:trace contextRef="#ctx0" brushRef="#br0" timeOffset="20196.4448">8657 8161 0,'-25'0'63,"25"25"30,25-25 32,0 0-109,24 0 0,1-75-1,49 1 1,-49-1 0,-1 75-1,-49-49 1,25 49-16,0-25 31,0 25 0</inkml:trace>
  <inkml:trace contextRef="#ctx0" brushRef="#br0" timeOffset="30439.2668">23738 8483 0,'0'25'94,"0"0"-79,0 49-15,0-24 16,0-25 0,0-1-1,0-73 141,0 24-140,0-25 0,0 1-1,0 24 1,0-25 0,0 26-16,0-1 15,25 25 1,-25 25 156,0-1-157,0 1 1,0 25 0,0-25-1,0-1 1</inkml:trace>
  <inkml:trace contextRef="#ctx0" brushRef="#br0" timeOffset="31957.2756">28451 7689 0,'0'25'109,"0"0"-93,0 0-1,0 0 17,0-1-1,0 1-16,0 0 17,25-25-17,-25 25 1,0 24 15,0-24 0</inkml:trace>
  <inkml:trace contextRef="#ctx0" brushRef="#br0" timeOffset="37272.8122">23887 8582 0,'25'0'109,"24"0"-93,1 0 0,-25 0-1,24 0 1,1 0 0,0 0-16,-1 0 15,26-24 1,24 24-1,0-25 1,-25 25 0,1-25-1,-1 0-15,50 0 16,-49 1 0,74 24-1,49 0 1,-49-25-1,24 0 1,-24 25 0,-25-25-1,-24 0 1,-26 25 0,-49-24-1,24 24 1,1 0-16,-25 0 15,0 0 1,24 0 0,-24 0-1,0 0 17,49 0 171,75 0-188,25 0 1,-50 0 0,-25 0-1,-25-25 1,1 25-1,-26 0-15,1 0 16,0 0 0,-1 0-1,1 0 1,-1 0 0,1 0-1,-25 0 32,0-25-31,-1 25-1,51 0-15,-26-25 16,26 25 0,-50 0-1,-1 0 1,1 0-1,25-25 79,-1 1-78,26 24-1,-50-25 1,24 25 0,-24-25-1,0 25-15,0 0 32,0 0-1,-1 0 0,1 0 0,0 0-15,-25-25 15,25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44:11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11931 0,'0'25'109,"25"0"-93,-25-1 15,0 1-31,25-25 16,0 0 62,-1 0-31,1 0-47,-25-25 16,25 25-1,-25-24 1,25-1-16,0 0 15,49-25 1,-49 26 0,0-26-1,0 50 1,-1-25 0</inkml:trace>
  <inkml:trace contextRef="#ctx0" brushRef="#br0" timeOffset="1463.9714">18678 11956 0,'0'25'156,"25"-25"-140,-25 24 0,0 1-1,25-25 79,24-25 0,1 1-79,-1-26 1,1 25 0,0 0-16,-50 1 15,24 24 1,-24-25-1,25 25 17,0 0-17,-25-25-15,25 25 32,-25-25-17</inkml:trace>
  <inkml:trace contextRef="#ctx0" brushRef="#br0" timeOffset="3564.3708">20191 11633 0,'0'25'62,"25"0"-62,0 0 16,-25 0-1,0-1 1,0 1 0,0 0 15,24-25-31,-24 25 16,25-25 62,-25 25-63,25-25 17,0 0 14,49-75-30,-24 1 0,24-1-1,-24 1 1,-1 49 0,-49 0-1,25 1 1</inkml:trace>
  <inkml:trace contextRef="#ctx0" brushRef="#br0" timeOffset="9965.6304">21927 13072 0</inkml:trace>
  <inkml:trace contextRef="#ctx0" brushRef="#br0" timeOffset="17550.6845">5581 16545 0,'0'124'62,"0"0"-46,0 0-1,0-25 1,0 0 0,0-49-1,0-1 1,0 1 0,0-25-1,0 0 1,25-25 62,24 0-62,-24 0 15</inkml:trace>
  <inkml:trace contextRef="#ctx0" brushRef="#br0" timeOffset="18117.0577">5531 16768 0,'50'-25'125,"0"0"-109,24 1-1,-49 24 1,0-25-16,-1 25 16</inkml:trace>
  <inkml:trace contextRef="#ctx0" brushRef="#br0" timeOffset="18721.461">5655 16942 0,'25'0'125,"25"0"-109,-25 0 15</inkml:trace>
  <inkml:trace contextRef="#ctx0" brushRef="#br0" timeOffset="19697.1112">5879 16867 0,'49'0'16,"-24"0"15,-25 25-15,0 0-1,0 0 32,0-1 16,0 1-32,0 25 94,0-25-110,0 24 1,0 1 15</inkml:trace>
  <inkml:trace contextRef="#ctx0" brushRef="#br0" timeOffset="20245.4738">5953 16793 0,'50'0'78,"24"25"-62,1 24-1,24 1 1,-25 49-16,1-49 16,-51-1-1,1 1 1,25-25-1,-50-1 17</inkml:trace>
  <inkml:trace contextRef="#ctx0" brushRef="#br0" timeOffset="20922.9289">6524 16694 0,'24'0'16,"1"49"15,-25 26-15,25 49-1,25 49 1,-50-74 0,0-49-1,0-25 1,0 0-16</inkml:trace>
  <inkml:trace contextRef="#ctx0" brushRef="#br0" timeOffset="21955.6129">6871 16842 0,'25'0'63,"-25"50"-63,0 0 15,25-26 1,-1 26-1,1 24 1,-25-49 0,0 0-1,0 0 1,25 24 0,-25-24-1,0 0 1</inkml:trace>
  <inkml:trace contextRef="#ctx0" brushRef="#br0" timeOffset="22971.2893">6896 16718 0,'0'-24'94,"25"24"-47,-1 0-32,1 0-15,25 0 16,24 0 0,-24 0-1,-1 0 1,-24 0 15,0 0-15,0 0-1,0 0 1,-1 24-16,1 26 31,0 0 1,0-1-17,-25 26 1,0-26-16,25-24 15,-25 0 1,0 0 15,0 24 1,0-24-1,0 0-16,-25 0 1,0-1 0,-25-24 15,26 25-15,-26 0-1,0-25 1,1 0-16,-26 0 15,26 0 1,24 0 0,0 0-1,0 0 1</inkml:trace>
  <inkml:trace contextRef="#ctx0" brushRef="#br0" timeOffset="24156.0819">5507 17562 0,'24'0'125,"26"25"-110,49-25 1,-49 24-16,-1-24 16,1 0-1,-25 0 1,0 0-1,0 0 1,49 0 0,-24 0-16,24 0 15,0 0 1,-24 25 0,-25-25-1,0 0 1,-1 0-1,1 0 32,0 0-31,0 0 15,0 0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Gravitational Force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38240" y="2232360"/>
              <a:ext cx="429120" cy="28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8880" y="2223000"/>
                <a:ext cx="44784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403469"/>
            <a:ext cx="9144000" cy="458789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Mass Of Two Objects Store In Variables As M1, M2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Products Of That Object’s Mass Product = </a:t>
            </a:r>
            <a:r>
              <a:rPr lang="en-US" dirty="0" smtClean="0">
                <a:solidFill>
                  <a:srgbClr val="002060"/>
                </a:solidFill>
              </a:rPr>
              <a:t>m1*m2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Make G Value As Constant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Get distance between two objects as 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Use Gravitational Formula  F = (G*(m1*m2))/r*r To Find Gravitational Force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Display Result To User With Suitable Unit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71880" y="1384200"/>
              <a:ext cx="7179840" cy="189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520" y="1374840"/>
                <a:ext cx="7198560" cy="19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82520" y="4134600"/>
              <a:ext cx="5911560" cy="221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160" y="4125240"/>
                <a:ext cx="593028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</a:t>
            </a:r>
            <a:r>
              <a:rPr lang="en-US" sz="2400" dirty="0" smtClean="0">
                <a:solidFill>
                  <a:srgbClr val="002060"/>
                </a:solidFill>
              </a:rPr>
              <a:t>Coulomb </a:t>
            </a:r>
            <a:r>
              <a:rPr lang="en-US" sz="2400" dirty="0">
                <a:solidFill>
                  <a:srgbClr val="002060"/>
                </a:solidFill>
              </a:rPr>
              <a:t>Force </a:t>
            </a:r>
            <a:r>
              <a:rPr lang="en-US" sz="2400" dirty="0" smtClean="0">
                <a:solidFill>
                  <a:srgbClr val="002060"/>
                </a:solidFill>
              </a:rPr>
              <a:t>between two charges.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100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2022-09-29T14:49:48Z</dcterms:modified>
</cp:coreProperties>
</file>