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19:26.3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15180 6176 0,'0'0'0,"0"-24"31,0 48 32,0 1-48,0 0 1,0 0 0,0 0-1,0-1 17,0 1-17,25-25 1,0 0-1,0 0 1,0 0 0,-1 0-1,51 0 1,-25-49 0,49-1-16,0-24 15,25-26 1,25 1-1,-25 25 1,0-1 0,-50 50-1,-24-24-15,-1 49 16,-49-25 15,25 25-15</inkml:trace>
  <inkml:trace contextRef="#ctx0" brushRef="#br0" timeOffset="1685.1203">20935 7665 0,'75'0'79,"-26"0"-79,125 0 15,74-25 1,50 0-1,-75 25 1,25-25 0,49 25-1,1 25 1,-99 25 0,-1-26-1,-74 1-15,-74 0 16,-26-25-1,1 0 1,0 0 0,0 0-1,0 0 1,-1 0 15</inkml:trace>
  <inkml:trace contextRef="#ctx0" brushRef="#br0" timeOffset="2940.9536">28178 7640 0,'50'0'47,"24"0"-31,25 0-1,25 0 1,273 0-1,-99 0 1,-100 0-16,-49 0 16,-50 0-1,1 0 1,-1 0 0,-25 0-1,25 0 1,-49 0-1,-25 0 1,0 0-16</inkml:trace>
  <inkml:trace contextRef="#ctx0" brushRef="#br0" timeOffset="4904.2611">8880 8781 0,'0'0'0,"0"-25"47,25 25 47,49 0-78,75 0-1,25 0 1,24 0-1,-74 0 1,0 0 0,-74 0-1,-25 25-15,-1-25 16</inkml:trace>
  <inkml:trace contextRef="#ctx0" brushRef="#br0" timeOffset="6000.9941">11435 8781 0,'25'0'16,"24"0"-1,26 0 1,24 0 0,-25 0-1,-24 0-15,0 0 16,-1 25 0,1-25-1,-25 0 1,49 0-1,50 0 1,25 0-16,-50 0 16,0 0-1,-24-25 1,-26 0 0,1 25-1,24 0 1,-49 0-16,25 0 15,-25 0 1,49 0 0,0 0-1,-24 0 1,24 0 0,-49 0-1,0 0 1,0 0 15,0 0 0</inkml:trace>
  <inkml:trace contextRef="#ctx0" brushRef="#br0" timeOffset="8058.3612">18256 8731 0,'25'-25'62,"99"1"-46,75-1 0,-26 25-1,26 0 1,24 0-16,50 0 15,-50 0 1,-49 0 0,98 25-1,-48 24 1,24 1 0,-50-25-1,-24-25-15,-75 0 16,-25 0-1,1 0 1,-50 0 0,74 0-1,-50 0 1,26 0 0,-1 0-1,25 0 1,26 0-16,-51 0 15,0 0 1,-24 0 0,-25 0-1,0 24 1,-1-24 0,1 50-1,0-50 298,0 0-298,0 0 1,-1 0 46</inkml:trace>
  <inkml:trace contextRef="#ctx0" brushRef="#br0" timeOffset="9212.1295">26417 8954 0,'25'0'0,"0"0"16,24-49-1,26 49 1,-26 0 0,1 0-1,24 0 1,50 0-1,100 0 1,73 0 0,-123 0-16,-50 0 15,-25 0 1,0 0 0,-49 0-1,-1 0 1,1 0-1,-25 0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20:0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15801 6325 0,'24'0'16,"1"0"-1,0 0 63,0 25-62,-25 0 0,25-25-1,-1 25 1,1-1-1,0-24 17,0 0-1,24-24-15,-24-1-1,124-74 1,74-50-1,1-25 1,-51 50 0,-49 25-16,-49 49 15,-75 25 1,24 25 0</inkml:trace>
  <inkml:trace contextRef="#ctx0" brushRef="#br0" timeOffset="3859.5627">13891 7962 0,'0'25'62,"0"0"-46,0 0 15,0 24-15,0-24-1,0 0-15,0 0 32,24-25-17,26 0 79,-25 0-78,0-25-1,24-25 1,1 1-16,24-1 16,-24 0-1,49-24 1,-24 49-1,-51-24 1,26 49 0,-25-25-1</inkml:trace>
  <inkml:trace contextRef="#ctx0" brushRef="#br0" timeOffset="7646.0829">15627 9872 0,'0'25'109,"0"0"-77,0 24-32,0-24 15,0 0 1,25-25 78,0 0-79,24-50 1,50 1-1,1-26 1,24 1 0,0-25-1,24 24 1,51-24 0,-75 25-16,-50 49 15,-24 0 1,0 0-1,-26 1 1,1 24 0,-25-25-1,25 25 1</inkml:trace>
  <inkml:trace contextRef="#ctx0" brushRef="#br0" timeOffset="12415.2582">15156 11584 0,'-25'0'16,"25"25"31,0-1-16,0 1-15,0 0-16,0 0 31,0 0-16,25-25 32,-1 0-31,1 0 15,0 0-15,0-25-1,74-50 1,-24-24 0,-1 50-16,-24-1 15,-26 50 1,-24-25 0,25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9T08:23:58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17562 8880 0,'0'74'109,"0"-24"-93,0 0-1,0-25 16,25-25 48,-1 0-79,51-50 15,148-124 1,-25 75-1,-49 0 1,-50 49 0,-74 25-1,0 25 1,0 0 0</inkml:trace>
  <inkml:trace contextRef="#ctx0" brushRef="#br0" timeOffset="872.5765">19819 8954 0,'0'0'0,"0"-24"16,25 24 46,-25 24-46,0 1 0,25-25-1,-1 0 1,-24 25 0,25-25 30,0 0-30,0-25-16,49 0 31,25-49-31,1 0 16,-51 24 0,-24 25-1,25-24-15,-26 49 31</inkml:trace>
  <inkml:trace contextRef="#ctx0" brushRef="#br0" timeOffset="2233.4819">25499 9971 0,'75'0'125,"371"0"-110,-24 0-15,49 0 16,75 0 0,-199 0-1,-124 0 1,-74 0-1,-99 0 1,-1 0 0,-24 0-1,0 0 1</inkml:trace>
  <inkml:trace contextRef="#ctx0" brushRef="#br0" timeOffset="4075.7095">8086 10988 0,'0'-24'47,"25"24"0,50 0-32,73 0 1,51 0-1,-50 0-15,-1 0 16,-48 0 0,-26 0-1</inkml:trace>
  <inkml:trace contextRef="#ctx0" brushRef="#br0" timeOffset="5710.8117">11311 11137 0,'25'0'94,"124"0"-79,123 0 1,-24-25 0,50 25-1,74-24-15,-49 24 16,-125 0 0,-24 0-1,-75 0 1,25 0-1,25 0-15,49 0 16,75 0 0,-124 0-1,-25 0 1,-50 0 0,-24 0-1,0 0 1,-26 0-1,100 0 1,75 0 0,-26 0-16,-73 0 15,-26-25 1,-24 25 0,-25 0-1,24-25 1,-24 25 281,25 0-282,24 0 1,-24 0-16,-26 0 16,1 0-1,25 0 1,-25 0-1,-1 0 1,26 0 0,0 0-16,-1 0 15,-24 0 1,0 0 15</inkml:trace>
  <inkml:trace contextRef="#ctx0" brushRef="#br0" timeOffset="7548.0239">23366 11237 0,'25'0'63,"0"0"-48,24 0 1,75 0-1,-49 0 1,24 0-16,0 0 16,75 0-1,-50 0 1,49 0 0,-73 24-1,73 1 1,-98-25-1,-1 0 1,-74 25 0,25-25-1,0 0 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36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100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create a list on run time, display list element, and also find max and min item from list of integers using OOP.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196800" y="2053800"/>
              <a:ext cx="7653240" cy="1170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87440" y="2044440"/>
                <a:ext cx="7671960" cy="118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53202" y="1444411"/>
            <a:ext cx="9144000" cy="4656137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Create a Class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a method to create a </a:t>
            </a:r>
            <a:r>
              <a:rPr lang="en-US" dirty="0" smtClean="0">
                <a:solidFill>
                  <a:srgbClr val="002060"/>
                </a:solidFill>
              </a:rPr>
              <a:t>list of </a:t>
            </a:r>
            <a:r>
              <a:rPr lang="en-US" dirty="0">
                <a:solidFill>
                  <a:srgbClr val="002060"/>
                </a:solidFill>
              </a:rPr>
              <a:t>5 integer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 method to </a:t>
            </a:r>
            <a:r>
              <a:rPr lang="en-US" dirty="0" smtClean="0">
                <a:solidFill>
                  <a:srgbClr val="002060"/>
                </a:solidFill>
              </a:rPr>
              <a:t>display </a:t>
            </a:r>
            <a:r>
              <a:rPr lang="en-US" dirty="0">
                <a:solidFill>
                  <a:srgbClr val="002060"/>
                </a:solidFill>
              </a:rPr>
              <a:t>list element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a method to find max and min value from list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objects for all methods to run code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See the result 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  <a:endParaRPr lang="en-US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00760" y="2035800"/>
              <a:ext cx="1152000" cy="21884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1400" y="2026440"/>
                <a:ext cx="1170720" cy="22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5694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list on run time, display list element, and also find max and min item from list of integers using </a:t>
            </a:r>
            <a:r>
              <a:rPr lang="en-US" sz="2400" dirty="0" smtClean="0">
                <a:solidFill>
                  <a:srgbClr val="002060"/>
                </a:solidFill>
              </a:rPr>
              <a:t>Procedural Programming.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910960" y="3089520"/>
              <a:ext cx="7287120" cy="982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01600" y="3080160"/>
                <a:ext cx="7305840" cy="10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</TotalTime>
  <Words>126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172</cp:revision>
  <dcterms:created xsi:type="dcterms:W3CDTF">2021-11-08T00:20:31Z</dcterms:created>
  <dcterms:modified xsi:type="dcterms:W3CDTF">2022-10-09T08:35:15Z</dcterms:modified>
</cp:coreProperties>
</file>