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25:0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14089 7739 0,'25'-25'78,"49"25"-62,100-25-1,99 1 1,24-1 0,26 25-16,-1-25 15,-24 0 1,-25 25-1,49 0 1,323 0 0,-273 0-1,-173 0 1,-100 25 0,25 0-16,-74-25 15,-1 0 1,1 0-1,24 25 1,-49-25 0,25 0-1,-26 0 1,1 0 0,0 0-1,0 0 16</inkml:trace>
  <inkml:trace contextRef="#ctx0" brushRef="#br0" timeOffset="1251.8336">22572 7565 0,'50'0'93,"-1"0"-77,51 0 0,24 0-1,124 0 1,-50 0-16,1 0 15,123 0 1,25 0 0,-74 0-1,-99 0 1,-100 0 0,1 0-16,-51 0 15,26 0 1,-25 0-1,0 0 1,0 0 0</inkml:trace>
  <inkml:trace contextRef="#ctx0" brushRef="#br0" timeOffset="2350.5645">28277 7615 0,'0'0'0,"-49"0"16,24 0-1,25-25 64,124 25-64,124 0 1,-25 0-1,-24 0 1,-1 0 0,1 0-1,297 0 1,-174 0 0,-74 0-1,-124 0-15,-49 0 16,-26 0-1,-24 0 1</inkml:trace>
  <inkml:trace contextRef="#ctx0" brushRef="#br0" timeOffset="10761.1611">13940 9327 0,'50'0'94,"24"-25"-79,-24 25 1,-1 0 0,1 0-16,0 0 15,74 0 1,25 0-1,-50 0 1,0 0 0,0 0-1,50 0 1,0 0-16,0 0 16,-75 0-1,1 0 1,-26 0-1,-24 0 1,0 0 0,24 0-1,-24 0 1,0 0 0,0 0 15,0 0 31,-1 0-30,1 0-1,0 0 16,0 0 187,0 0-203,-1 0-15,1 0 15,0 0 0,0 0 1,0 0-1,-1 0 31,1 0 235,50 0-281,24 0 0,-25 0-1,25 0 1,26 0-16,-26 0 15,-50 0 1,26 0 0,-26 0-1,-24 0 1,25 0 0,-25 0-1,24 0 1,-24 0 15,25 0 0,-26 0-15,26 0 15,-25 0 0,0 0-15,-1 0 15,1 0 1,0 0-1,0 0 0,0 0-15,-1 0 46</inkml:trace>
  <inkml:trace contextRef="#ctx0" brushRef="#br0" timeOffset="12726.4694">18331 9252 0,'0'-25'31,"24"25"0,1 0-15,0 0 0,49 0-1,-24 0 1,0 0-1,24 0 1,1 0 0,-1 0-1,50 0 1,0 0-16,25 0 16,-25 0-1,-50 0 1,1 0-1,-26 0 1,1 0 0,-25 0-1,0 0 17,99 0 264,74 0-280,-99 0 0,50 0-1,49 0 1,1 0-16,-1 0 16,-123 0-1,-26 0 1,1 0-1,0 0 1,-1 0 0,26 0-1,-1 0 1,0 0-16,-24 0 16,24 0-1,-24 0 1,-25 0 31,0 0 31,-1 0-31,1 0 0,0 0-32,0 0 16,0 0-15,-1 0 0,26 0-1,-25 0-15,0 0 16,0 0 0,-1 0 30</inkml:trace>
  <inkml:trace contextRef="#ctx0" brushRef="#br0" timeOffset="14608.7232">23093 9376 0,'75'0'125,"-26"0"-109,1 0 0,24 0-1,25 0 1,1 0 0,-26 0-16,25 0 15,-49 0 1,24 0-1,1 0 1,49 0 0,74 0-1,-74 0-15,-49 0 16,-26 0 0,-24 0-1,0 0 1,24 0-1,-24 0 1,0 0 0,0 0 15,49 0 219,1 0-234,98 0-1,51 0 1,-26 0-1,-99 0 1,25 0 0,-74 0-1,-25 0 1,-1 0 0,1 0-16,50 0 15,-1 0 1,-49 0-1,25 0 1,-26 0 0,1 0-1,0 0 17,0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26:18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7392 0,'25'0'109,"24"0"-109,75 0 16,0 0 0,149 0-1,-25 0 1,0 0-1,0 0 1,100 0 0,-100 0-16,0 0 15,-124 0 1,-50 0 0,26 0-1,-51 0 1,26 0-1,-26 0 1,26 0 0,49 0-16,-50 0 15,-49 0 1,0 0 15,-1 0-15,1 0-1,50 0 235,98 0-234,26 25-16,-50-25 16,74 0-1,-99 0 1,0 0 0,-50 0-1,1 0 1,-26 0-1,-24 0 1,0 0 0,0 0 15</inkml:trace>
  <inkml:trace contextRef="#ctx0" brushRef="#br0" timeOffset="2533.6881">17909 4118 0,'0'74'94,"0"100"-79,0-75 1,0-25 0,0-24-1,-25-25 1,25-1 0,0 26-1,0-25 1,0 0-16</inkml:trace>
  <inkml:trace contextRef="#ctx0" brushRef="#br0" timeOffset="3747.4969">18256 4316 0,'-25'25'93,"1"0"-77,24-1 0,-25 26-1,25-25 1,0 24-16,0 1 15,25 24 1,-25-24 0,49-25-1,-24 0 17,25-25-17,-26 0-15,1 0 16,0 0-1,0 0 1,0-25 0,-25 0-1,24 25 1,-24-25 0,25 0 15,0 1-16,-25-26-15,25 25 16,0-24 0,-25 24-1,0 0 1,0 0 0,0-24 15,-25 24-16,25 0 1,-25 0 0,0 0 15,0 25-15,1-24-1,-1 24-15,0-25 16,0 25-1,0 0 1,1 0 0,-1 0-1,-25 25 1,25-25 15,25 24-15,-24-24-1,-1 0 1,0 25 15</inkml:trace>
  <inkml:trace contextRef="#ctx0" brushRef="#br0" timeOffset="8056.3653">25772 7367 0,'25'0'63,"0"0"-47,24 0 15,150 0-16,-1 0 1,-49 25 0,-50-25-1,-24 0 1,-26 0-16,26 0 16,49 0-1,-25 0 1,-25 0-1,-49 0 1,0 0 0</inkml:trace>
  <inkml:trace contextRef="#ctx0" brushRef="#br0" timeOffset="11887.9171">14039 9004 0,'25'0'63,"50"0"-48,24 25 1,25 0 0,-25 0-1,-24-1 1,-26-24-1,1 25-15,-25-25 16,-25 25 0,24-25-1,1 0 1,25 0 0,-1 0-1,1 0 1,-25 0-1,0 0-15</inkml:trace>
  <inkml:trace contextRef="#ctx0" brushRef="#br0" timeOffset="16550.0218">13469 11137 0,'25'0'125,"0"0"-109,-1 0-1,76 0 1,-51 0 0,1 0-1,24 0-15,-49 0 16,0 0 31,0 0-32,-1 0 17,1 0-1,0 0 0,0 0-15,0 0-16,-1 0 47,1 0-32,0 0 1,0 0 0,0 0-16,-1 0 46,1 0 1,0 0-31,25 0 15,-26 0-15,26 0-1,25 0 1,-51 0 0,26 0-1,-25 0 1,0 0 0,-1 0-16,1 0 15,0 25 1,0-25 15,-25 25-15,25-25 15,24 0 235,75 0-251,124 0 1,0 0-1,-99 0-15,25 0 16,49 0 0,-49 0-1,-100 0 1,-24 0 0,-1 0-1,-24 0 16,0 0-15,0 0 0,-1 0-1</inkml:trace>
  <inkml:trace contextRef="#ctx0" brushRef="#br0" timeOffset="17726.8038">17338 11038 0,'0'0'0,"0"-25"15,25 25 1,25 0 15,-25 0-15,24 0 0,26 0-1,-1 0 1,1 0-16,-26 0 15,50 0 1,-49 0 0,24 0-1,1 25 1,49-25 0,74 0-1,-49 0-15,-50 25 16,1 0-1,-51-25 1,1 0 0,-25 24-1,-1-24 1,51 25-16,-1-25 16,75 0-1,-50 0 1,0 0-1,-49 0 1,0 0 0,24 0-16,-49 0 15,25 0 17,-26 0-1,1 0-16,0 0-15,0 0 32,0 0 15</inkml:trace>
  <inkml:trace contextRef="#ctx0" brushRef="#br0" timeOffset="19462.9588">21431 11088 0,'0'0'0,"25"0"31,25 0-15,24-25-1,25 25 1,1 0 0,-1 0-1,-25 0 1,1 0-16,-26 0 16,50 0-1,75 0 1,-50 0-1,50 0 1,-100 0 0,-24 0-1,-1 0 1,-24 0-16,0 0 16,0 0-1,24 0 1,-24 0-1,0 0 1,0 0 15,0 0 1,-1 0 139,1 0-139,0 0 15,0 0-32,0 0 32,-1 0 0,1 0-31,0 0 187,49 0-188,50 0 1,0 0 0,0 0-1,50 0 1,-75 0-1,-49 0-15,0 0 16,-26 0 15</inkml:trace>
  <inkml:trace contextRef="#ctx0" brushRef="#br0" timeOffset="21016.0073">25425 11038 0,'49'0'63,"1"0"-47,0 0-1,-1 0 1,-24 0-16,49 0 15,50 0 1,25-25 0,-49 25-1,-51-25 1,1 1 0,-1 24-1,1-25-15,-25 25 16,24 0-1,26 0 1,-26 0 0,1 0-1,-25 0-15,0 0 16,-1 0 0,1-25 15,0 25 0,0 0-15,0 0-16,-1 0 15,1 0 1,0 0 15,25 0 0,-26 0 1,1 0-17,0 0 1,0 0 62</inkml:trace>
  <inkml:trace contextRef="#ctx0" brushRef="#br0" timeOffset="25117.7223">20191 12204 0,'0'0'0,"-25"-50"16,-24 50-16,-1-25 15,25 1 1,-24 24-1,-1-25 1,0 25 0,-49 0-1,-50-25 1,25 25-16,-25 0 16,-24 0-1,-150 0 1,51 0-1,73 0 1,75 0 0,25 0-1,0 0 1,24 0-16,1 0 16,-25 25-1,49-25 1,0 25-1,1-25 1,-1 0 0,1 0-1,49 24-15,-25-24 16</inkml:trace>
  <inkml:trace contextRef="#ctx0" brushRef="#br0" timeOffset="28359.8811">14982 9773 0,'0'25'78,"0"0"-62,-25-1 15,25 26 0,0-25-15,0 24-16,-25 26 15,25 49 1,-24-25 0,24-74-1</inkml:trace>
  <inkml:trace contextRef="#ctx0" brushRef="#br0" timeOffset="29557.6831">18628 9475 0,'25'0'16,"-25"25"124,0 0-108,0 0-17,0 0 1,0-1-1,-25-24 1,25 25 0,0 0-1,0 0 1,0 24 15,0-24-15,0 0 15,0 0-31,0 0 31,0-1 1,0 1-17,0 0 32</inkml:trace>
  <inkml:trace contextRef="#ctx0" brushRef="#br0" timeOffset="30508.3096">23068 9674 0,'0'25'109,"0"49"-109,0 0 16,0 50 15,0-49-31,0-25 31,0-26-15,0 1 47,0 0-1</inkml:trace>
  <inkml:trace contextRef="#ctx0" brushRef="#br0" timeOffset="34233.7967">25971 9773 0,'-25'-25'47,"0"0"-31,0 25-1,-25 0-15,1-24 16,-75-1-1,-25-25 1,50 25 0,-25-24-1,25 24 1,-50-49 0,-75-1-1,-48-49 1,-497-99-1,-174 0-15,249 148 16,272 75 0,124 0-1,75 0 1,-25 0 0,-25 25-1,99 0 1,26 0-16,73-1 15,26 1 1,24-25 0,-25 0-1,-347 0 235,-272 0-234,48 0 0,225 0-1,73 0 1,50 0-16,75 0 15,74 0 1,-25 0 0,-74 0-1,24 25 1,26 49 0,-75-24-1,74 49 1,0-24-16,50-26 15,50 1 1,24-25 0,26-25-1,-1 0 1,-50 25 171,-98 74-171,-51-25 0,26 50-1,-25-74 1,49-1 0,75 1-1,-25-25 1,74 0-16,50-1 15,-49-24 1,49 25 31,0 0 0,0 0 62,24 24-93,51 26-1,74 24 1,99 75-16,273 173 16,-248-173-1,-100-75 1,-98-99 0,-26 49-1,1-49-15,-1 0 16,51 0-1,24 0 1,49 0 0,-123 0-1,-1 0 1,-24 0 0,0 0-1,74-24 32,25-1-31,25-25-1,0 25 1,-99 1-16,-1 24 31,-49-25-15,25 25-1,0 0 1,0 0 0,-1 0-16,1 0 15,0 0 1,25 0 0,-26 0-1,1 0 1,25 0-16,49-25 15,-25 25 1,100 0 234,25-25-234,123 25-1,75-25 1,99 25 0,967 0-1,-495 0 1,-150 100-16,-247-76 15,-249-24 1,-123 25 0,-50-25-1,-75 0 1,50 25 0,-50-25-1,-24 0 1,0 0-16,24 0 15,-49 0 189,0-25-189,0 0 1,24-24-1,26-50 1,197-199-16,-148 124 16,-49 75-1,-26 25 1,-49 24 0,25 0-1,-25 26 1,25-76-1,25-48 1,-50 98-16,0 25 16,0 0-1,0 1 1,0-1 15,0-50-15,0 51 15,0 48 78,0 1-93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34:34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16073 8706 0,'0'25'94,"0"25"-78,0-1-1,25 1 1,-25-25-1,0 0-15,25-1 16,0-24 62,0 0-62,24-49-1,100-26 1,25-98 0,49 49-1,-99 25-15,-74 74 16,-26-25 0,1 50 15</inkml:trace>
  <inkml:trace contextRef="#ctx0" brushRef="#br0" timeOffset="2101.3994">27905 10269 0,'25'0'109,"49"-25"-93,26 25-16,49 0 16,-25 0-1,173 0 1,-98 0 0,-100 0-1,-25 0 1,-24 0-1,-25 0 1,0 0-16,-1 0 63</inkml:trace>
  <inkml:trace contextRef="#ctx0" brushRef="#br0" timeOffset="11672.7687">18827 11286 0,'0'-25'16,"25"25"0,-1 0-1,26 0 1,0 0 0,24 0-1,50 0-15,25 0 16,0 0-1,0 0 1,24 0 0,1 0-1,-50 0 1,-50 0-16,-24 0 16,-25 0-1,-1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101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find addition of list element to create a new list. Add element of list as </a:t>
            </a:r>
            <a:r>
              <a:rPr lang="en-US" sz="2800" dirty="0">
                <a:solidFill>
                  <a:srgbClr val="002060"/>
                </a:solidFill>
              </a:rPr>
              <a:t>1st and 2</a:t>
            </a:r>
            <a:r>
              <a:rPr lang="en-US" sz="2800" baseline="30000" dirty="0">
                <a:solidFill>
                  <a:srgbClr val="002060"/>
                </a:solidFill>
              </a:rPr>
              <a:t>nd</a:t>
            </a:r>
            <a:r>
              <a:rPr lang="en-US" sz="2800" dirty="0">
                <a:solidFill>
                  <a:srgbClr val="002060"/>
                </a:solidFill>
              </a:rPr>
              <a:t>, 2</a:t>
            </a:r>
            <a:r>
              <a:rPr lang="en-US" sz="2800" baseline="30000" dirty="0">
                <a:solidFill>
                  <a:srgbClr val="002060"/>
                </a:solidFill>
              </a:rPr>
              <a:t>nd</a:t>
            </a:r>
            <a:r>
              <a:rPr lang="en-US" sz="2800" dirty="0">
                <a:solidFill>
                  <a:srgbClr val="002060"/>
                </a:solidFill>
              </a:rPr>
              <a:t> and 3</a:t>
            </a:r>
            <a:r>
              <a:rPr lang="en-US" sz="2800" baseline="30000" dirty="0">
                <a:solidFill>
                  <a:srgbClr val="002060"/>
                </a:solidFill>
              </a:rPr>
              <a:t>rd</a:t>
            </a:r>
            <a:r>
              <a:rPr lang="en-US" sz="2800" dirty="0">
                <a:solidFill>
                  <a:srgbClr val="002060"/>
                </a:solidFill>
              </a:rPr>
              <a:t>, 3</a:t>
            </a:r>
            <a:r>
              <a:rPr lang="en-US" sz="2800" baseline="30000" dirty="0">
                <a:solidFill>
                  <a:srgbClr val="002060"/>
                </a:solidFill>
              </a:rPr>
              <a:t>rd</a:t>
            </a:r>
            <a:r>
              <a:rPr lang="en-US" sz="2800" dirty="0">
                <a:solidFill>
                  <a:srgbClr val="002060"/>
                </a:solidFill>
              </a:rPr>
              <a:t> and 4</a:t>
            </a:r>
            <a:r>
              <a:rPr lang="en-US" sz="2800" baseline="30000" dirty="0">
                <a:solidFill>
                  <a:srgbClr val="002060"/>
                </a:solidFill>
              </a:rPr>
              <a:t>th</a:t>
            </a:r>
            <a:r>
              <a:rPr lang="en-US" sz="2800" dirty="0">
                <a:solidFill>
                  <a:srgbClr val="002060"/>
                </a:solidFill>
              </a:rPr>
              <a:t> …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18400" y="2723400"/>
              <a:ext cx="6045840" cy="652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9040" y="2714040"/>
                <a:ext cx="6064560" cy="6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430764"/>
            <a:ext cx="9144000" cy="475167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Get even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element from user up to user entered number </a:t>
            </a:r>
            <a:r>
              <a:rPr lang="en-US" dirty="0" smtClean="0">
                <a:solidFill>
                  <a:srgbClr val="002060"/>
                </a:solidFill>
              </a:rPr>
              <a:t>as in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step1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Store user </a:t>
            </a:r>
            <a:r>
              <a:rPr lang="en-US" dirty="0" smtClean="0">
                <a:solidFill>
                  <a:srgbClr val="002060"/>
                </a:solidFill>
              </a:rPr>
              <a:t>number </a:t>
            </a:r>
            <a:r>
              <a:rPr lang="en-US" dirty="0">
                <a:solidFill>
                  <a:srgbClr val="002060"/>
                </a:solidFill>
              </a:rPr>
              <a:t>in </a:t>
            </a:r>
            <a:r>
              <a:rPr lang="en-US" dirty="0" smtClean="0">
                <a:solidFill>
                  <a:srgbClr val="002060"/>
                </a:solidFill>
              </a:rPr>
              <a:t>list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Add list element as 1st and 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, 2</a:t>
            </a:r>
            <a:r>
              <a:rPr lang="en-US" baseline="30000" dirty="0" smtClean="0">
                <a:solidFill>
                  <a:srgbClr val="002060"/>
                </a:solidFill>
              </a:rPr>
              <a:t>nd</a:t>
            </a:r>
            <a:r>
              <a:rPr lang="en-US" dirty="0" smtClean="0">
                <a:solidFill>
                  <a:srgbClr val="002060"/>
                </a:solidFill>
              </a:rPr>
              <a:t> and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, 3</a:t>
            </a:r>
            <a:r>
              <a:rPr lang="en-US" baseline="30000" dirty="0" smtClean="0">
                <a:solidFill>
                  <a:srgbClr val="002060"/>
                </a:solidFill>
              </a:rPr>
              <a:t>rd</a:t>
            </a:r>
            <a:r>
              <a:rPr lang="en-US" dirty="0" smtClean="0">
                <a:solidFill>
                  <a:srgbClr val="002060"/>
                </a:solidFill>
              </a:rPr>
              <a:t> and 4</a:t>
            </a:r>
            <a:r>
              <a:rPr lang="en-US" baseline="30000" dirty="0" smtClean="0">
                <a:solidFill>
                  <a:srgbClr val="002060"/>
                </a:solidFill>
              </a:rPr>
              <a:t>th</a:t>
            </a:r>
            <a:r>
              <a:rPr lang="en-US" dirty="0" smtClean="0">
                <a:solidFill>
                  <a:srgbClr val="002060"/>
                </a:solidFill>
              </a:rPr>
              <a:t> …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Then create another list due to step4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new list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848840" y="1482480"/>
              <a:ext cx="4893840" cy="2911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9480" y="1473120"/>
                <a:ext cx="491256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1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addition of list element to create a new list. Add element of list as 1</a:t>
            </a:r>
            <a:r>
              <a:rPr lang="en-US" sz="2400" baseline="30000" dirty="0">
                <a:solidFill>
                  <a:srgbClr val="002060"/>
                </a:solidFill>
              </a:rPr>
              <a:t>st</a:t>
            </a:r>
            <a:r>
              <a:rPr lang="en-US" sz="2400" dirty="0">
                <a:solidFill>
                  <a:srgbClr val="002060"/>
                </a:solidFill>
              </a:rPr>
              <a:t> and 2</a:t>
            </a:r>
            <a:r>
              <a:rPr lang="en-US" sz="2400" baseline="30000" dirty="0">
                <a:solidFill>
                  <a:srgbClr val="002060"/>
                </a:solidFill>
              </a:rPr>
              <a:t>nd</a:t>
            </a:r>
            <a:r>
              <a:rPr lang="en-US" sz="2400" dirty="0" smtClean="0">
                <a:solidFill>
                  <a:srgbClr val="002060"/>
                </a:solidFill>
              </a:rPr>
              <a:t>….  Using OOP.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86280" y="3009240"/>
              <a:ext cx="4715280" cy="1054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920" y="2999880"/>
                <a:ext cx="473400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5122</TotalTime>
  <Words>134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179</cp:revision>
  <dcterms:created xsi:type="dcterms:W3CDTF">2021-11-08T00:20:31Z</dcterms:created>
  <dcterms:modified xsi:type="dcterms:W3CDTF">2022-10-09T08:35:02Z</dcterms:modified>
</cp:coreProperties>
</file>