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29T14:50:05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20439 8186 0,'25'0'46,"24"0"-30,51 0 0,-26 0-1,50 0-15,-25 0 16,25 0 0,0 0-1,-49 0 1,-26 24-1,-24-24-15,0 0 16,25 0 31,-26 25-31,1-25 15,0 0 63,0 0-48</inkml:trace>
  <inkml:trace contextRef="#ctx0" brushRef="#br0" timeOffset="3332.2182">28426 8334 0,'0'0'0,"-49"0"16,24 0 15,50 0 78,49 0-93,0 0 0,26 0-1,-1 0 1,-25 0-1,1 0 1,24 0-16,-50 0 16,1 0-1</inkml:trace>
  <inkml:trace contextRef="#ctx0" brushRef="#br0" timeOffset="4272.8517">30857 8434 0,'0'0'0,"74"-25"16,-24 25 0,24-25-1,26 25 1,49-25 0,-50 25-1,-25 0-15,-24 0 16,-25 0-1,-1 0 1,1 0 15,0 0 1,0 0-17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29T14:50:17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17686 4688 0,'0'50'94,"0"-26"-63,0 26-15,0-25 15,25-25-15,-1 0 62,26 0-62,-25-25-1,49 0 1,-24-24-16,-1 24 16,1 0-1,0 0 1,-1-24-1,1 24 1,-1 0 0,-24 0-1</inkml:trace>
  <inkml:trace contextRef="#ctx0" brushRef="#br0" timeOffset="2521.6821">8979 6623 0,'0'25'141,"25"24"-125,0-49 46,0 0 16,0 0-62,24-25 0,1 1-1,-1-26 1,-24 50-1,25-25-15,-50 0 16,25 25 0</inkml:trace>
  <inkml:trace contextRef="#ctx0" brushRef="#br0" timeOffset="6360.2349">11237 8384 0,'0'74'94,"24"-24"-78,-24 0-16,25-26 15,-25 1 16,25-25 63,0 0-47,0 0-31,24-25-16,1 1 15,-25-1 1,49-25 0,0 25-1,-49 25 1,0-24-1,0 24 1,0-25 0,-1 25-16</inkml:trace>
  <inkml:trace contextRef="#ctx0" brushRef="#br0" timeOffset="7245.8237">15007 8136 0,'0'25'62,"0"24"-46,25-24-1,-1 25 1,1 49 0,0-25-16,0-24 15,-25-25 16,25-25 16,-1 0-15,51 0-32,24-50 15,-24 1 1,24-1-1,50-24 17,-50 24-32,-74 0 15,24 26 1</inkml:trace>
  <inkml:trace contextRef="#ctx0" brushRef="#br0" timeOffset="11725.8067">10616 11609 0,'25'0'78,"25"0"-63,49 0-15,-49 0 16,24 0 0,-49 0 15,0 0 0,-1 0-31,1 0 16,25 0 15,-1 0-15,1 0-1</inkml:trace>
  <inkml:trace contextRef="#ctx0" brushRef="#br0" timeOffset="12683.4435">15503 11485 0,'25'0'63,"124"0"-48,49 0 1,25 0-1,-24 0 1,-26-25 0,-24 25-1,50 0 1,-75 0-16,-25 0 16,-74 0-1,24 0 1,-24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29T14:54:14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19397 10492 0,'50'0'109,"24"0"-93,26 0 0,-26 0-1,-24 0 1,-1 0-1,-24 0 1,25 0-16,-26 0 16,1 0-1,0 0 1,0 0 31,0 0 47,-25-24 312</inkml:trace>
  <inkml:trace contextRef="#ctx0" brushRef="#br0" timeOffset="2527.6934">25971 10716 0,'0'-25'94,"173"0"-78,1 0-1,-25 25 1,-75 0 0,-24 0-1,-26 0 1,1 0-16,0 0 31,0 0 0</inkml:trace>
  <inkml:trace contextRef="#ctx0" brushRef="#br0" timeOffset="3350.2287">28253 10616 0,'24'0'63,"26"0"-48,0 0 1,-1 0 0,1 0-1,-1 0 1,26 0 0,-50 0-1,-1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11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a length in mm and convert to m and km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358040" y="2946960"/>
              <a:ext cx="4036680" cy="89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48680" y="2937600"/>
                <a:ext cx="405540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539947"/>
            <a:ext cx="9144000" cy="49290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length in millimeter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Store in a variable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Convert millimeter to meter and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</a:t>
            </a:r>
            <a:r>
              <a:rPr lang="en-US" dirty="0">
                <a:solidFill>
                  <a:srgbClr val="002060"/>
                </a:solidFill>
              </a:rPr>
              <a:t>Convert millimeter to </a:t>
            </a:r>
            <a:r>
              <a:rPr lang="en-US" dirty="0" smtClean="0">
                <a:solidFill>
                  <a:srgbClr val="002060"/>
                </a:solidFill>
              </a:rPr>
              <a:t>kilo meter </a:t>
            </a:r>
            <a:r>
              <a:rPr lang="en-US" dirty="0">
                <a:solidFill>
                  <a:srgbClr val="002060"/>
                </a:solidFill>
              </a:rPr>
              <a:t>and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232440" y="1634040"/>
              <a:ext cx="3340080" cy="2545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3080" y="1624680"/>
                <a:ext cx="3358800" cy="256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a length </a:t>
            </a:r>
            <a:r>
              <a:rPr lang="en-US" sz="2400" smtClean="0">
                <a:solidFill>
                  <a:srgbClr val="002060"/>
                </a:solidFill>
              </a:rPr>
              <a:t>in cm and </a:t>
            </a:r>
            <a:r>
              <a:rPr lang="en-US" sz="2400" dirty="0">
                <a:solidFill>
                  <a:srgbClr val="002060"/>
                </a:solidFill>
              </a:rPr>
              <a:t>convert to m and km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982920" y="3768480"/>
              <a:ext cx="3331080" cy="89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3560" y="3759120"/>
                <a:ext cx="334980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4505</TotalTime>
  <Words>80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162</cp:revision>
  <dcterms:created xsi:type="dcterms:W3CDTF">2021-11-08T00:20:31Z</dcterms:created>
  <dcterms:modified xsi:type="dcterms:W3CDTF">2022-09-29T14:55:18Z</dcterms:modified>
</cp:coreProperties>
</file>