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4:58:0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12799 4043 0,'50'124'62,"-50"-49"-46,25-1 0,24-49-1,-49 24 1,25-49 0,-25 25-16,25-25 15,0 0 32,-1 0-16,26-25-15,-25-24 0,24 24-16,-24-25 15,0-24 1,0 49-1,0 0 1</inkml:trace>
  <inkml:trace contextRef="#ctx0" brushRef="#br0" timeOffset="5553.6887">11807 9500 0,'0'0'0,"149"-25"78,74-49-63,0 49 1,50-24 0,99-1-1,-74 50 1,-25-25-1,-50 25 1,223 0 0,-148 0-16,-124-25 15,-100 25 1,-24 0 0,-25 0-1</inkml:trace>
  <inkml:trace contextRef="#ctx0" brushRef="#br0" timeOffset="8422.6007">22572 4490 0,'0'0'0,"0"-25"15,-25 25 17,1 0-17,-1 25-15,0-1 16,-49 26 0,-1 49-1,-24 25 1,74-74-1,0 0 1,25-26-16,0 1 16,0 0-1,0 0 1,0 0 0,25 49-1,25-24 1,-50 74-1,25-75-15,24 100 16,1-25 0,-25-25-1,-1 50 1,-24-50-16,25 1 16,0-26-1,-25-24 1,0 24-1,25-49 1,-25 0 0,25-1-16,-1 26 15,1-25 1,0-25 0,0 25 15,0-25 0,24 0 0</inkml:trace>
  <inkml:trace contextRef="#ctx0" brushRef="#br0" timeOffset="9657.4227">29121 3448 0,'49'0'63,"1"0"-48,0 0-15,24 0 16,0-25-1,50 0 1,-49-24 0,-26 24-1,26-25-15,24 1 16,-74 24 0,0 0-1,24 50 32,-49 49-31,25 50-1,-25-25 17,74 199-32,-49-25 15,0-99 1,25-50-1,-26-25-15,26-50 16,-25-24 0,0 0-1,-25 0 1,0 0 31,0-1-32,-50 1 1,-24 25 0,-26-25-1,1 49 1,-25-24 0,0 24-16,0-24 15,0 24 1,0-49-1,50 25 1,49-26 0</inkml:trace>
  <inkml:trace contextRef="#ctx0" brushRef="#br0" timeOffset="10805.188">23465 4936 0,'0'50'78,"25"24"-62,0 1 0,0-1-1,-1-24 1,1 49 0,-25-25-1,25-24 1,-25-25-1</inkml:trace>
  <inkml:trace contextRef="#ctx0" brushRef="#br0" timeOffset="11376.5666">23837 5184 0,'0'25'78,"0"0"-62,0 0 0,0-1-16,0 1 15,0 0 1,0 0 0</inkml:trace>
  <inkml:trace contextRef="#ctx0" brushRef="#br0" timeOffset="12166.091">24160 4862 0,'25'0'15,"-25"-25"1,0 0-1,24 25-15,1 0 16,0 0 15,25 25-15,-26 25 15,1-26-15,-25 26-1,0 0 17,0-1-17,0-24 1,0 74 0,0-24-16,0-51 15,0 1 1,0 0-1,25-25 64,0 0-64,24 0 1,51-74-1,-1 24-15,-50 25 16,-24 0 0</inkml:trace>
  <inkml:trace contextRef="#ctx0" brushRef="#br0" timeOffset="12523.3295">24829 5159 0,'25'25'78,"-25"0"-63,0 0 1,0 0 0,0 24-16,0-24 31</inkml:trace>
  <inkml:trace contextRef="#ctx0" brushRef="#br0" timeOffset="13282.8383">25474 4738 0,'25'49'94,"0"1"-78,-25-25-16,25 49 15,0-24 1,-1-25 0,-24 24-1,0 1 1,25-50-1</inkml:trace>
  <inkml:trace contextRef="#ctx0" brushRef="#br0" timeOffset="13652.0819">26243 4911 0,'0'25'32,"0"50"-17,0-1 1,0-49 0,0 0-1,0-1 1,0 1-16,0 0 31</inkml:trace>
  <inkml:trace contextRef="#ctx0" brushRef="#br0" timeOffset="14812.8532">26541 4390 0,'25'-24'172,"0"24"-172,-1 0 15,1 0 1,0 0-1,0 0 1,0 0 0,-1 0-1,-24 24 1,0 1 0,0 0 15,0 0 0,0 0-31,0-1 16,0 1 93,25-25-93,25 0-1,49 25 1,-25 25 0,-24-26-1,-25 1 1,0 0-1,-25 0 17,0 0-1,0-1 0,0 1-15,-25 0 15,-25 25-15,25-25-1,1-25 1</inkml:trace>
  <inkml:trace contextRef="#ctx0" brushRef="#br0" timeOffset="15526.3279">27484 4837 0,'24'25'93,"-24"24"-93,0 1 16,0-25 0,0 24-1,0-24 17,-49-25 30</inkml:trace>
  <inkml:trace contextRef="#ctx0" brushRef="#br0" timeOffset="16491.9719">27732 4316 0,'0'0'0,"0"-50"16,0 26 15,0-1-15,24 25 0,1-25-1,0 25 16,0 0-15,0 0-16,24 0 16,-24 50-1,0-26 1,-25 26 0,25 0-1,-25-1-15,24 26 16,-24-26-1,0-24 1,0 25 0,0-26-1,0 1 1,0 0-16,25 0 16,-25 0-1,25-25 1,0 0 46,25 0-46,-26 0 15,26 0-15</inkml:trace>
  <inkml:trace contextRef="#ctx0" brushRef="#br0" timeOffset="16885.233">28525 4663 0,'0'0'0,"0"25"31,0 25 1,0-26-17,0 1 17,0 0 14</inkml:trace>
  <inkml:trace contextRef="#ctx0" brushRef="#br0" timeOffset="17833.8635">28897 4018 0,'0'25'94,"25"25"-94,-25-25 15,25 24 1,0-49-1,-25 25 1,25 25 0,-1 49-1,-24-25-15,25 1 16,-25-26 0,25-24-1,-25 25 1,25-50-1,-25 49 1,0-24 0</inkml:trace>
  <inkml:trace contextRef="#ctx0" brushRef="#br0" timeOffset="18616.3917">30659 3845 0,'0'-25'94,"24"25"-78,1 0-1,25-25-15,-1 0 16,26-24-1,-50 24 1,24-25 0,-24 50-1,0 0 1</inkml:trace>
  <inkml:trace contextRef="#ctx0" brushRef="#br0" timeOffset="19539.002">30931 3448 0,'25'0'78,"50"0"-63,-1 0 1,0 0 0,-24 0-1,0 0-15,-1 0 16,-24 0 0,0 0 15,-25 49 109,0 1-124,0 0 0,0-26-1,0 1 1,0 0 15,0 0 94,0 0-109,0 0 15</inkml:trace>
  <inkml:trace contextRef="#ctx0" brushRef="#br0" timeOffset="23976.9546">23341 4465 0,'25'25'78,"0"-1"-47,0 1 0,-1-25 0,1 0 32,0 0-47,0-25-1</inkml:trace>
  <inkml:trace contextRef="#ctx0" brushRef="#br0" timeOffset="24955.6051">25251 3944 0,'25'25'63,"0"0"-48,0 49 1,-25-49 0,0 0-1,24-1 1,1-24 15,0 0 0,0 0 1,49-24-17,-24-26 1,-1 0 0,26-24-16,-50 49 15,-1-24 1,26 49-1,-50-25 1,25 25 0,0 0-1,-1 0 17</inkml:trace>
  <inkml:trace contextRef="#ctx0" brushRef="#br0" timeOffset="26221.4504">28575 3522 0,'0'25'110,"0"25"-95,25-26 16,0 1-31,-25 0 16,24-25 15,-24 25-15,25-25 15,0 0-15,25-25 15,-26 0-15,26 0-1,-25-49-15,24 49 16,-24 0 0,-25 1-1,0-1 1,25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</a:t>
            </a:r>
            <a:r>
              <a:rPr lang="en-US" sz="2800" dirty="0" smtClean="0">
                <a:solidFill>
                  <a:srgbClr val="002060"/>
                </a:solidFill>
              </a:rPr>
              <a:t>find most occurring element </a:t>
            </a:r>
            <a:r>
              <a:rPr lang="en-US" sz="2800" dirty="0">
                <a:solidFill>
                  <a:srgbClr val="002060"/>
                </a:solidFill>
              </a:rPr>
              <a:t>in a given list of numbers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48878"/>
            <a:ext cx="9144000" cy="438318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of different 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what number is frequent used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that number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50520" y="1143000"/>
              <a:ext cx="7045920" cy="227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1160" y="1133640"/>
                <a:ext cx="7064640" cy="22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>
                <a:solidFill>
                  <a:srgbClr val="002060"/>
                </a:solidFill>
              </a:rPr>
              <a:t>find </a:t>
            </a:r>
            <a:r>
              <a:rPr lang="en-US" sz="2400" smtClean="0">
                <a:solidFill>
                  <a:srgbClr val="002060"/>
                </a:solidFill>
              </a:rPr>
              <a:t>less occurring </a:t>
            </a:r>
            <a:r>
              <a:rPr lang="en-US" sz="2400" dirty="0">
                <a:solidFill>
                  <a:srgbClr val="002060"/>
                </a:solidFill>
              </a:rPr>
              <a:t>element in a given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66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2022-09-29T15:02:09Z</dcterms:modified>
</cp:coreProperties>
</file>