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5:02:29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20042 6176 0,'0'0'0,"25"0"47,-25 25-16,0 50-15,25-1 0,-25-24-16,0-26 15,0 1 1,0 0 15,25-25 63,-1 0-63,1 0-31,74-74 16,50-26-1,0 1 1,-25 50 0,-74-26-1,24 50 1,-49 1-16,0 24 16,0 0 15</inkml:trace>
  <inkml:trace contextRef="#ctx0" brushRef="#br0" timeOffset="2030.3523">3944 9178 0,'0'-25'31,"25"25"16,49 0-31,100 0-1,49 0 1,224 0-1,-75 0 1,-25 0 0,-49 0-1,-1 0-15,-98 0 16,-100 0 0,0 0-1,-49 0 1,-1 0-1,1 0 1,-25 0 0,-1 0-1,1 0 1,0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5:03:34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7863 4390 0,'0'50'46,"0"0"-30,0-1 0,0-24-1,0 0 1,25 0-16,0-25 31,-1 0 32,175-124-63,-25-50 15,24 50 1,-49 0 0,-100 74-1,1 26 1,-25-1-1</inkml:trace>
  <inkml:trace contextRef="#ctx0" brushRef="#br0" timeOffset="2599.7311">12526 6499 0,'0'25'94,"25"-1"-78,0 26-1,0-50-15,0 0 110,24-25-79,50-49-16,50-75 1,74-74 0,-98 124-1,-101 49 1,26 50 0</inkml:trace>
  <inkml:trace contextRef="#ctx0" brushRef="#br0" timeOffset="6718.4744">15106 8186 0,'50'24'109,"-50"1"-93,24 0-1,1 25 1,0-50 0,-25 24-1,25-24 48,0 0-63,-1 0 15,1-49 1,75-1 0,-51-49-1,75 0 1,-74 49 0,-1 25-1</inkml:trace>
  <inkml:trace contextRef="#ctx0" brushRef="#br0" timeOffset="11367.5712">20365 9525 0,'-25'0'47,"25"25"15,0 0-30,0-1-17,0 1 1,25 0 15,-1-25 63,1-25-78,74-24-1,-24-26 1,74 1-1,-25-25 1,25-1 0,-75 51-1,25-1-15,-74 25 16,0 1 0</inkml:trace>
  <inkml:trace contextRef="#ctx0" brushRef="#br0" timeOffset="13267.8403">22994 11137 0,'50'0'78,"-1"0"-78,1 0 16,24 0-1,-24 0 1,-1 0 0,1 0 15,24 0-31,-24 0 16,0 0-1,-26 0 1,1 0-1,0-25 1,0 25 0,0 0-1,-1 0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</a:t>
            </a:r>
            <a:r>
              <a:rPr lang="en-US" sz="2800" dirty="0" smtClean="0">
                <a:solidFill>
                  <a:srgbClr val="002060"/>
                </a:solidFill>
              </a:rPr>
              <a:t>to create a parameterized and non parameterized constructor.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19840" y="2170080"/>
              <a:ext cx="6099480" cy="1134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0480" y="2160720"/>
                <a:ext cx="6118200" cy="11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96286" y="1433016"/>
            <a:ext cx="10440538" cy="49950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method (</a:t>
            </a:r>
            <a:r>
              <a:rPr lang="en-US" dirty="0" smtClean="0">
                <a:solidFill>
                  <a:srgbClr val="002060"/>
                </a:solidFill>
              </a:rPr>
              <a:t>constructor)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</a:t>
            </a:r>
            <a:r>
              <a:rPr lang="en-US" dirty="0" smtClean="0">
                <a:solidFill>
                  <a:srgbClr val="002060"/>
                </a:solidFill>
              </a:rPr>
              <a:t>: Create object to execute that method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Provide parameter to that method (constructor) at step2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Create object providing parameter value at step4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30680" y="1428840"/>
              <a:ext cx="5697360" cy="2580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1320" y="1419480"/>
                <a:ext cx="5716080" cy="25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</a:t>
            </a:r>
            <a:r>
              <a:rPr lang="en-US" sz="2400" dirty="0" smtClean="0">
                <a:solidFill>
                  <a:srgbClr val="002060"/>
                </a:solidFill>
              </a:rPr>
              <a:t>to create a destructor.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4701</TotalTime>
  <Words>75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168</cp:revision>
  <dcterms:created xsi:type="dcterms:W3CDTF">2021-11-08T00:20:31Z</dcterms:created>
  <dcterms:modified xsi:type="dcterms:W3CDTF">2022-09-29T15:10:23Z</dcterms:modified>
</cp:coreProperties>
</file>