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29T15:12:18.5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18504 6821 0,'0'100'78,"50"48"-62,-25-24-1,24 0-15,-49-99 16,25 0 0,0-25 46,0 0-31,0 0-15,49 0 0,75-99-1,49-75-15,-24 50 16,49 0-1,-49 25 1,-25 24 0,24 1-1,-24 0 1,-99 49-16,-1 0 16,1 25-1,-1 0 1,-24 0 15,25 0-15,-25 0 15</inkml:trace>
  <inkml:trace contextRef="#ctx0" brushRef="#br0" timeOffset="2231.4863">29344 8706 0,'0'0'0,"273"-99"16,0 50-1,-1-26 1,26-24-1,-25 49 1,25 1 0,-125-1-1,-123 50 1,-25 0 0</inkml:trace>
  <inkml:trace contextRef="#ctx0" brushRef="#br0" timeOffset="4071.7107">10021 8781 0,'0'74'94,"0"1"-78,25-51-1,-25 1 1,0 0 15,25-25 16,0 0 16,-1 0-32,51-25-15,247-173-1,149-100-15,-148 125 16,-149 73-1,-100 76 1,-49-1 0</inkml:trace>
  <inkml:trace contextRef="#ctx0" brushRef="#br0" timeOffset="7759.1701">29046 10120 0,'25'0'16,"74"0"-1,25 0-15,25 0 16,0 0 0,0 0-1,-25 0 1,25 25-1,74 0 1,-74 0 0,-75-25-1,-24 25 1,-25-25-16,-1 0 31</inkml:trace>
  <inkml:trace contextRef="#ctx0" brushRef="#br0" timeOffset="9153.0948">5259 12055 0,'74'0'172,"-49"0"-172,0 0 16,24 0-1,1 0 1,-1 0 0,-24 0-1,0 0 1,0 0 0</inkml:trace>
  <inkml:trace contextRef="#ctx0" brushRef="#br0" timeOffset="12428.2739">15602 12080 0,'0'0'0,"25"0"16,0-50-1,49 25 1,50 25 0,25 0-16,-25 0 15,74 0 1,1 0-1,74 0 1,-75 0 0,-24 25-1,-25 0 1,49 0 0,-24-25-1,-25 25 1,-1-25-16,-48 0 15,-51 0 1,26 0 0,-26 24-1,1-24 1,24 0 0,25 0-1,1 0 1,24 0-1,-50 0 251,25 0-266,75-24 16,0-1-1,-26 0 1,26 25 0,-75 0-1,-49 0 1,24 0-1,-49 0 17,0 0-17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29T15:12:45.8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15528 5655 0,'49'50'78,"-24"24"-78,25 1 15,-25-1 1,-25-49 0,0 0-1,24-25 1,-24 25 0,25-25 15,0 0-16,49-25 1,75-74 0,50-25-1,49-50 1,25-24 0,-25 49-1,-50 50 1,-124 49-16,-24 25 15</inkml:trace>
  <inkml:trace contextRef="#ctx0" brushRef="#br0" timeOffset="3664.4369">16073 8062 0,'0'24'78,"0"1"-62,0 25 0,0-1-1,25-49 1,-25 25-16,25-25 47,0 0 0,0 0-32,24 0 1,100-74-1,25-50 1,148-100-16,-74 100 16,-74 25-1,-100 50 1,-24 24 0,-25 25-1,-1 0 1,1 0-1,-25-25 17</inkml:trace>
  <inkml:trace contextRef="#ctx0" brushRef="#br0" timeOffset="9619.4038">16842 9847 0,'0'25'93,"25"0"-77,0 0 0,0-25 15,-25 25-15,25-25 46,-1 0-31,51-25-15,24-25-16,0 1 16,-24-1-1,24 0 1,-50 50-1,-24-24 1,25-1 0,-25 0-16,0 25 15,-25-25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29T15:16:00.5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26095 9351 0,'0'50'78,"0"-25"-62,0 0-1,0-1 1,0 1 0,24-25 77,26 0-61,49-99-17,100-50-15,173-74 16,25-50-1,-50 75 1,-174 49 0,-123 124-1,0 0 1,-26 25 0,-24-25-1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14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433" y="0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1899979"/>
            <a:ext cx="11477767" cy="298592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Write </a:t>
            </a:r>
            <a:r>
              <a:rPr lang="en-US" sz="2800" dirty="0">
                <a:solidFill>
                  <a:srgbClr val="002060"/>
                </a:solidFill>
              </a:rPr>
              <a:t>a Python program to </a:t>
            </a:r>
            <a:r>
              <a:rPr lang="en-US" sz="2800" dirty="0" smtClean="0">
                <a:solidFill>
                  <a:srgbClr val="002060"/>
                </a:solidFill>
              </a:rPr>
              <a:t>create a class of student having two data member (</a:t>
            </a:r>
            <a:r>
              <a:rPr lang="en-US" sz="2800" b="1" dirty="0" smtClean="0">
                <a:solidFill>
                  <a:srgbClr val="002060"/>
                </a:solidFill>
              </a:rPr>
              <a:t>name and id</a:t>
            </a:r>
            <a:r>
              <a:rPr lang="en-US" sz="2800" dirty="0" smtClean="0">
                <a:solidFill>
                  <a:srgbClr val="002060"/>
                </a:solidFill>
              </a:rPr>
              <a:t>) having a two methods, one is used to get name and id and other is to display </a:t>
            </a:r>
            <a:r>
              <a:rPr lang="en-US" sz="2800" b="1" dirty="0" smtClean="0">
                <a:solidFill>
                  <a:srgbClr val="002060"/>
                </a:solidFill>
              </a:rPr>
              <a:t>name and id </a:t>
            </a:r>
            <a:r>
              <a:rPr lang="en-US" sz="2800" dirty="0" smtClean="0">
                <a:solidFill>
                  <a:srgbClr val="002060"/>
                </a:solidFill>
              </a:rPr>
              <a:t>to user.   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1893240" y="2330640"/>
              <a:ext cx="9367560" cy="20361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3880" y="2321280"/>
                <a:ext cx="9386280" cy="205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398611" y="1417116"/>
            <a:ext cx="9144000" cy="4874501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Step1: Create a class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Write two data member name and </a:t>
            </a:r>
            <a:r>
              <a:rPr lang="en-US" dirty="0" smtClean="0">
                <a:solidFill>
                  <a:srgbClr val="002060"/>
                </a:solidFill>
              </a:rPr>
              <a:t>id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Step3: Create a method to get data member from user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Step4: Create a method to display data member to user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590080" y="1821600"/>
              <a:ext cx="741600" cy="175968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80720" y="1812240"/>
                <a:ext cx="760320" cy="177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create a </a:t>
            </a:r>
            <a:r>
              <a:rPr lang="en-US" sz="2400" dirty="0" smtClean="0">
                <a:solidFill>
                  <a:srgbClr val="002060"/>
                </a:solidFill>
              </a:rPr>
              <a:t>class to show concept </a:t>
            </a:r>
            <a:r>
              <a:rPr lang="en-US" sz="2400" smtClean="0">
                <a:solidFill>
                  <a:srgbClr val="002060"/>
                </a:solidFill>
              </a:rPr>
              <a:t>of inheritance.</a:t>
            </a:r>
            <a:endParaRPr lang="en-US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9394200" y="3000240"/>
              <a:ext cx="642960" cy="4201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84840" y="2990880"/>
                <a:ext cx="661680" cy="43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4699</TotalTime>
  <Words>104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175</cp:revision>
  <dcterms:created xsi:type="dcterms:W3CDTF">2021-11-08T00:20:31Z</dcterms:created>
  <dcterms:modified xsi:type="dcterms:W3CDTF">2022-09-29T15:16:44Z</dcterms:modified>
</cp:coreProperties>
</file>