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29T15:21:40.0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17512 7714 0,'25'-25'31,"74"25"-15,273-74 0,124 24-1,-124 1 1,-74 49-16,-100 0 16,-24 0 15,-50 0-16,248 74-15,-25-24 16,-49-25 0,-75-25-1,-24 0 1,-26 0 0,-49 0-1,25 0 1,25 49-1,-100-24-15,1 0 16,-26 0 0,1-25-1,24 24 1,-49 1 0,50 25-1,-26-1 1,-24 1-1,0-50 1,-25 25-16,25-25 16,24 0 312,26 0-313,24 0 1,-25 0 0,1 0-1,-26 0 1,-24 0-16,0 0 16,49 0-1,1 0 1,-1-25-1,1 25 1,-51-25 0,1 25-1,0 0 1</inkml:trace>
  <inkml:trace contextRef="#ctx0" brushRef="#br0" timeOffset="3153.0948">4316 9426 0,'0'-25'94,"25"0"-94,99 25 15,124-25 1,-50 25-1,-24 0 1,0 0 0,24 0-1,-24 0 1,-26 0-16,51 0 16,-25 25-1,-26 0 1,-24-25-1,0 25 1,25-25-16,-74 0 16,-1 0-1,1 0 1,-1 0 0,-24 0-1,-26 0 1,26 0-16,-25 0 15,24 0 1,26 0 0,-1 0-1,25 0 1,-24 0 0,-50 0-16</inkml:trace>
  <inkml:trace contextRef="#ctx0" brushRef="#br0" timeOffset="4308.8601">12303 8930 0,'25'-25'63,"74"25"-47,50 0-1,0 0 1,124 0-16,0 0 15,-25 0 1,24 0 0,-73 0-1,74 0 1,-174 0 0,-25 25-1,-24-25-15,-25 0 16,0 0-1,-1 0 1,-24 24 15</inkml:trace>
  <inkml:trace contextRef="#ctx0" brushRef="#br0" timeOffset="7473.9707">25400 8855 0,'-25'0'16,"25"25"46,0 49-46,25 1-1,-25-50 1,25 0-16,0 24 16,-25-24 15,24 0-16,1-25 1,0 0 0,0 0-1,0 0 1,24 0 0,1 0-16,24 0 15,25-50 1,-24-24-1,-25 49 1,-26-25 0,1 50 15,-25-25-15,25 25 109,0 0-94,-25 50-16,25 25 1,-1-26 0,1 26-16,-25-26 15,0 26 1,25-26 0,-25 26-1,0-51 1,25-24-1,-25 25 1</inkml:trace>
  <inkml:trace contextRef="#ctx0" brushRef="#br0" timeOffset="11182.4394">26690 9252 0,'0'-25'94,"49"25"-78,51-24-1,73-26 1,100 0-1,-99 1-15,-25-1 16,-100 25 0,1 25-1,-1-25 1,1 25 0,49-24-1,50-1-15,-99 0 16,-1 0-1,-24 25 1</inkml:trace>
  <inkml:trace contextRef="#ctx0" brushRef="#br0" timeOffset="12047.0125">27831 8607 0,'99'0'94,"0"0"-78,50 0-1,-50 0 1,-24 0 0,-1 0-16,-24 0 15,-25 50 1,24-50 0,-24 25-1,0-1 1,0-24-1,-25 25 1,0 0 31,0 0-31,0 0-16,0-1 46,0 1-30,-25 74 0,-25 1-1,25-51 1,25-24 0,0 0 15</inkml:trace>
  <inkml:trace contextRef="#ctx0" brushRef="#br0" timeOffset="14518.6598">29741 8086 0,'-25'0'47,"0"0"-16,-24 0-15,49 25 0,-50-25-1,0 25-15,26-25 16,-1 0 0,-25 25-1,25 0 1,1-25-1,-1 0 32,25 49 203,25-24-234,-1 25 0,1-1-1,-25 26 1,25-26-16,0-24 15,-25 0 1,0 24 0,25-24-1,-1 0 17,1-25 77,0 0-93,0 0 15,0 0-16,-25-25 1,24 0 0,1 1-1,0 24 1,0 0 0,24 0-1,1 0 1,-25 0-1,0 0-15,-1 0 32,1 0-1,0 0-15,0 0-1,-25 24 1,25-24-1,-25 25 1,24 0 0,-24 0 15,0 0 0,0-1-15,0 1-1,0 0 17,-24-25-17,24 25 1,-25-25 0,25 25-1,-50-1 1,25-24-1,1 25 17,-1-25-1,0 0-15</inkml:trace>
  <inkml:trace contextRef="#ctx0" brushRef="#br0" timeOffset="16016.6543">25797 9500 0,'-25'0'31,"0"0"-15,0 0 0,-49 0-1,0 50 1,-100-1 0,25 1-1,50 0-15,-25-26 16,-50 26-1,1 0 1,-1-1 0,-24 1-1,49-1 1,74-24 0,26-25-1,24 25-15,-25 0 16,26-25-1,-26 25 1,0 0 0,-24-25-1,49 24 1,0 1 0,0-25-1</inkml:trace>
  <inkml:trace contextRef="#ctx0" brushRef="#br0" timeOffset="17540.6754">21654 10120 0,'50'-24'125,"-25"24"-125,25 0 15,-26 0 1,1 0 0,0 0-1,25 0 16,-26 0-15,1 0 0,0 0-1,0 0-15,0 0 47,-1 0-16,-24 24-15,0 1 0,0 0-16,0 0 31,0 0-15,0-1 15,25 1 78,25-25-93,-25 0-1,24 0 1,1 25 0,-25-25 15,-1 25 0,-24 0 47,0 24-31,-49 1-31,24-1-16,-25 1 15,26 0 1,-26-26 0,0-24-1,1 25 1,24-25 0,0 0-16,0 0 15</inkml:trace>
  <inkml:trace contextRef="#ctx0" brushRef="#br0" timeOffset="18524.3241">22399 10691 0,'0'25'78,"0"-1"-63,24 51 1,-24-26 0,25 75-1,25 0 1,-25 1-16,-1-1 15,-24-25 1,0 0 0,0-49-1,25-1 1,-25 1 0,0-25-16,0-1 15,0 1 1,0 0 15</inkml:trace>
  <inkml:trace contextRef="#ctx0" brushRef="#br0" timeOffset="20057.3446">23242 12080 0,'-25'0'31,"0"0"-15,25 25-1,-24-25 1,24 24 0,-25-24-1,25 25 16,0 0 1,0 0-17,0 0 1,0 0 15,0-1-15,25-24 46,-1 0-15,1 0-16,0 0 1,-25-24-17,0-1-15,50 0 16,-50-50 0,24 51-1,1-1 1,0 50 109,0 24-110,24 26 1,1 49 0,-25-75-16,0 26 15,-1-26 1,1 26 0,-25-50 15</inkml:trace>
  <inkml:trace contextRef="#ctx0" brushRef="#br0" timeOffset="21219.1188">30187 9252 0,'0'50'109,"0"-25"-109,25-1 16,0 51-1,0-1 1,-25 1 0,25-1-1,24 25 1,-24-24-1,0-26 1,0-24 0,-25 0-1,0 0 32</inkml:trace>
  <inkml:trace contextRef="#ctx0" brushRef="#br0" timeOffset="21808.5118">30138 9947 0,'24'0'78,"51"24"-62,-25 1-1,24 25-15,25-25 16,-49 24 0,-1-24-1,-24-25 1,0 0 15,0 0 47,-25-25-62,0 1-1,25 24 1,-25-50 0</inkml:trace>
  <inkml:trace contextRef="#ctx0" brushRef="#br0" timeOffset="22926.2576">30783 10716 0,'0'-25'31,"24"0"0,1 0-15,0 0-16,0 25 31,24 0-31,-24 0 16,25 0 15,-25 0-15,-1 0-1,1 25 17,0-25-17,-25 25 1,0 0-16,0 0 31,0 24-15,0 26-1,0-26 1,0 1 0,0-1-1,0-24 1,0 0-1,0 0 32,25-25 47,0 0-63</inkml:trace>
  <inkml:trace contextRef="#ctx0" brushRef="#br0" timeOffset="24510.3089">31899 10269 0,'-25'0'31,"0"0"-15,25 50 0,-25-50-1,1 25 1,-26-1 0,25-24-1,0 25 1,1 0-1,-1-25 1,25 25 156,0 24-156,0-24-16,0 0 15,0 25 1,0-1-1,25-49 1,-25 25 0,24-25 31,1 0-32,0 0 16,0 0-15,0 0 0,24 0-1,1 0 17,-1 0-32,-24 0 15,25 0 1,-25 0 15,24 0 0,-24 0 1,-25 25-17,0 0 1,0-1 15,0 1-15,0 25 15,-25-25 0,0-1-15,25 1-1,-24-25 1,24 25 0,-50-25-16,50 25 15,-25-25 1,-24 25 0,24-25 15,0 0 0,0 0-15,0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29T15:22:25.0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14982 6226 0,'25'25'94,"-25"24"-78,49 1-1,-24 0 1,0-26 0,-25 1-16,25-25 15,0 0 32,-1 0-31,249-124-1,273-223 1,0-50 0,-25 99-1,-149 100-15,-124 99 32,-124 24-32,-75 51 31,-24 24-16</inkml:trace>
  <inkml:trace contextRef="#ctx0" brushRef="#br0" timeOffset="1679.1177">19372 4242 0,'0'49'94,"0"1"-94,0-1 15,0 1 1,25 24 0,-25-49-1,25-25 1,-25 25 0,0 0-16,25-25 31,0 0 16,24 0-32,1 0-15,0-25 16,24 0 0,-49 0-1,0 1 1,-1-1 31,-24 0 0,25 25 15,0 25-46,25 24-1,-26 1 1,1 49 0,-25-24-1,25-26 1,-25 26-1,0-50 1,25-1 0,-25 1-1,0 0 32</inkml:trace>
  <inkml:trace contextRef="#ctx0" brushRef="#br0" timeOffset="6200.1259">19844 6449 0,'0'-25'62,"25"25"-46,-1 0 15,1 0-15,25 0 0,-1 0-1,1-24 1,24 24-16,-49 0 15,0 0 48,-25 49-47,0-24-1,0 25 1,0 24-1,0-49 1,0 0 15,74-1 63,1 1-94,49 50 16,-25-26-1,-49-24 1,-26 0 0,-24 0 30,0 0 1,0-1-15,0 1-1,-24 0-31,-26 0 15,50 0 1,-25-25 0,-49 24-1,49-24-15,-25 25 16,26-25 0,-26 0-1,25 0 1,0 0-1,1 0 1,24 25 0,-25-25-1,0 0 1,0 0 0,0 0 15</inkml:trace>
  <inkml:trace contextRef="#ctx0" brushRef="#br0" timeOffset="12271.1719">18430 8235 0,'0'50'78,"0"-25"-63,0-1 1,25 1-16,-25 0 47,24-25 0,1 0-16,0 0 0,25 0-15,74-74 0,25-1-1,24-24-15,-49 25 16,-74 49-1,-25 0 1,-1 25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29T15:25:46.6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19918 8210 0,'0'50'47,"0"0"-47,0-1 15,25-24 1,-25 0 0,0 0-1,0 24 16,25-24-31,-25 0 32,25-25 15,-1 0-16,26 0-16,24 0 1,1 0-16,49-75 16,25 51-1,-50-51 1,50 1 0,-100 49-1,1 0 1,-25 25-1,0 0 1,-1 0 0,-24-25-16,50 25 15,-25 0 17</inkml:trace>
  <inkml:trace contextRef="#ctx0" brushRef="#br0" timeOffset="1850.232">26764 10195 0,'-25'0'31,"273"0"63,25 0-79,149 0 1,-25 0-1,-25 0 1,-74 25 0,-100-1-1,-99-24 1,-49 0-16,0 25 16</inkml:trace>
  <inkml:trace contextRef="#ctx0" brushRef="#br0" timeOffset="4365.9086">8756 11088 0,'74'0'78,"50"0"-62,273 74-1,-74 25 1,49-49-16,-99 24 16,-25 1-1,-75-1 1,-24-49-1,-25-25 1,-25 25 0,-24-25-1,-25 0 1,-26 0 31</inkml:trace>
  <inkml:trace contextRef="#ctx0" brushRef="#br0" timeOffset="5597.7323">15850 11212 0,'75'25'31,"24"-25"-16,74 0 1,51 0 0,98 24-1,50-24 1,-49 0 0,-26 50-1,-73-50-15,-100 0 16,-25 0-1,-74 0 1,-1 0 0,1 0-1,-25 25 110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15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</a:t>
            </a:r>
            <a:r>
              <a:rPr lang="en-US" sz="2800" dirty="0">
                <a:solidFill>
                  <a:srgbClr val="002060"/>
                </a:solidFill>
              </a:rPr>
              <a:t>a Python program </a:t>
            </a:r>
            <a:r>
              <a:rPr lang="en-US" sz="2800" dirty="0" smtClean="0">
                <a:solidFill>
                  <a:srgbClr val="002060"/>
                </a:solidFill>
              </a:rPr>
              <a:t>to get a number from user to display square of its previous number and next number.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553760" y="2705760"/>
              <a:ext cx="10010520" cy="1839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4400" y="2696400"/>
                <a:ext cx="10029240" cy="185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458059"/>
            <a:ext cx="9144000" cy="498368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a number from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Find square of its previous number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(subtracting one number from user entered number)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</a:t>
            </a:r>
            <a:r>
              <a:rPr lang="en-US" dirty="0">
                <a:solidFill>
                  <a:srgbClr val="002060"/>
                </a:solidFill>
              </a:rPr>
              <a:t>Find square of its </a:t>
            </a:r>
            <a:r>
              <a:rPr lang="en-US" dirty="0" smtClean="0">
                <a:solidFill>
                  <a:srgbClr val="002060"/>
                </a:solidFill>
              </a:rPr>
              <a:t>next </a:t>
            </a:r>
            <a:r>
              <a:rPr lang="en-US" dirty="0">
                <a:solidFill>
                  <a:srgbClr val="002060"/>
                </a:solidFill>
              </a:rPr>
              <a:t>number 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(adding one </a:t>
            </a:r>
            <a:r>
              <a:rPr lang="en-US" dirty="0">
                <a:solidFill>
                  <a:srgbClr val="002060"/>
                </a:solidFill>
              </a:rPr>
              <a:t>number </a:t>
            </a:r>
            <a:r>
              <a:rPr lang="en-US" dirty="0" smtClean="0">
                <a:solidFill>
                  <a:srgbClr val="002060"/>
                </a:solidFill>
              </a:rPr>
              <a:t>in user </a:t>
            </a:r>
            <a:r>
              <a:rPr lang="en-US" dirty="0">
                <a:solidFill>
                  <a:srgbClr val="002060"/>
                </a:solidFill>
              </a:rPr>
              <a:t>entered number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Display final result to user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393520" y="1527120"/>
              <a:ext cx="2036160" cy="1491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4160" y="1517760"/>
                <a:ext cx="2054880" cy="151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get a number from user to display </a:t>
            </a:r>
            <a:r>
              <a:rPr lang="en-US" sz="2400" dirty="0" smtClean="0">
                <a:solidFill>
                  <a:srgbClr val="002060"/>
                </a:solidFill>
              </a:rPr>
              <a:t>sin and cos value of </a:t>
            </a:r>
            <a:r>
              <a:rPr lang="en-US" sz="2400" dirty="0">
                <a:solidFill>
                  <a:srgbClr val="002060"/>
                </a:solidFill>
              </a:rPr>
              <a:t>its previous number and next number.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152160" y="2955600"/>
              <a:ext cx="7340760" cy="1215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2800" y="2946240"/>
                <a:ext cx="7359480" cy="123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4128</TotalTime>
  <Words>104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160</cp:revision>
  <dcterms:created xsi:type="dcterms:W3CDTF">2021-11-08T00:20:31Z</dcterms:created>
  <dcterms:modified xsi:type="dcterms:W3CDTF">2022-09-29T15:25:55Z</dcterms:modified>
</cp:coreProperties>
</file>