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0:27:47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17587 8310 0,'24'0'47,"26"0"-32,49 0-15,0 0 16,75 0 0,-25 0-1,297 0 1,100 0 15,-422 0-31,25 0 16,-50 0-1,0 0 1,1 0 0,-26 0-1,0 0 1,-24 0-1,0 0-15,-26 0 16,1 0 0,0 0 15,0 0 0,-25 24 79</inkml:trace>
  <inkml:trace contextRef="#ctx0" brushRef="#br0" timeOffset="2314.5434">25152 6474 0,'0'25'16,"0"0"-16,0-1 16,0 26-1,0 0 1,0-1 0,0 26-1,0-1-15,0-24 31,0-25-15,0-1-16,0 1 16,0 0 15,0 0-15,25-25 77,0-25-77,-1 0 0,26-24-16,24 24 15,1-50 1,74 1-1,-1-1 1,76-24 0,-51 0-1,-98 25 1,24 24 0,-25 0-1,-24 26 1,-25 24-1,0-25-15,-1 0 16,1 25 0,0 0-1,-25-25 1,25 25 0,0 0 15,-1-25-16,1 1 1</inkml:trace>
  <inkml:trace contextRef="#ctx0" brushRef="#br0" timeOffset="5841.8859">23564 8285 0,'50'0'110,"-25"0"-95,49 0-15,-24 0 16,-1 0 0,26 0-1,-1 0 1,26 0-16,-1 0 15,0 0 1,-25 0 0,26 0-1,-26 0 1,25-25 0,75-25-1,-50 50-15,-50-24 16,1 24-1,-26 0 1,-24 0 0,0 0-1,0 0 1,0 0 0,-1 0-1,1 0 16,0 0 1,0 0-32,0 0 15,-1 0 17</inkml:trace>
  <inkml:trace contextRef="#ctx0" brushRef="#br0" timeOffset="11182.4428">18306 6499 0,'0'25'62,"0"-1"-46,0 1 0,0 0-1,0 25 1,25-1-1,-25 1 1,24-25-16,-24-1 16,0 1-1,0 0 1,25-25 31,0 0 15,25-25-15,-1 0-31,51-99-16,98 0 15,-49 25 1,-25 0 0,-50 74-1,-49 0 1,25 1 0,-26-1-1,1 0 1,0 25 15,-25-25-15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0:28:34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10319 5283 0,'0'50'109,"0"-25"-93,0 0-1,25-25 79,-1 0-47,249-124-31,124-75-1,-124 26 1,-124 48 0,-25 51-1,-99 49 1,24-24-1,-24 49 17,0 0 15</inkml:trace>
  <inkml:trace contextRef="#ctx0" brushRef="#br0" timeOffset="10051.694">17090 8657 0,'0'25'63,"0"24"-47,0-24-1,0 25 1,25-26-1,-25 26 1,0-25 0,0 0-1,25-1 1,-25 1 15,25-25 0,0 0 32,24 0-47,50-74-1,100-50 1,-25-25-16,98-25 15,26-24 1,-124 74 0,-50 50-1,-99 49 1,-1 0 0,1 0-1</inkml:trace>
  <inkml:trace contextRef="#ctx0" brushRef="#br0" timeOffset="16512.9935">17562 10889 0,'0'25'110,"0"25"-95,0-1 1,0-24-1,0 0 1,0 0 15,25-25 1,-1-25 14,26 0-30,0-25 0,24-24-1,50 0 1,-25-1 0,-24 1-16,-1 24 15,0 25 1,-24-24-1,-25 24 1,0 0 0,-1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0:41:16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17016 10170 0,'0'0'0,"74"0"109,1 0-77,-26 0-32,1 0 31,124 0-16,24 0 1,75-25-16,0 25 16,49-25-1,-74 25-15,-74-24 16,74-1 0,-74 25-1,-75 0 1,25 0-1,0 0 1,50-25 0,-26 25-1,26 0 1,49 0-16,-99 0 16,-25 0-1,-24 0 1,-50 0 15,24 0 32,1 0-48,0 0 1,-26 0-16,1 0 15,0 0 1,0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</a:t>
            </a:r>
            <a:r>
              <a:rPr lang="en-US" sz="2800" dirty="0" smtClean="0">
                <a:solidFill>
                  <a:srgbClr val="002060"/>
                </a:solidFill>
              </a:rPr>
              <a:t>to count any item from a nested list.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31320" y="2214720"/>
              <a:ext cx="3259440" cy="785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1960" y="2205360"/>
                <a:ext cx="3278160" cy="80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54695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nested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item from user that present in a nested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 smtClean="0">
                <a:solidFill>
                  <a:srgbClr val="002060"/>
                </a:solidFill>
              </a:rPr>
              <a:t>Count that item as taken at Step3.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>
                <a:solidFill>
                  <a:srgbClr val="002060"/>
                </a:solidFill>
              </a:rPr>
              <a:t>D</a:t>
            </a:r>
            <a:r>
              <a:rPr lang="en-US" dirty="0" smtClean="0">
                <a:solidFill>
                  <a:srgbClr val="002060"/>
                </a:solidFill>
              </a:rPr>
              <a:t>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714840" y="1661040"/>
              <a:ext cx="3000600" cy="2331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5480" y="1651680"/>
                <a:ext cx="3019320" cy="23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</a:t>
            </a:r>
            <a:r>
              <a:rPr lang="en-US" sz="2400" dirty="0" smtClean="0">
                <a:solidFill>
                  <a:srgbClr val="002060"/>
                </a:solidFill>
              </a:rPr>
              <a:t>a </a:t>
            </a:r>
            <a:r>
              <a:rPr lang="en-US" sz="2400" dirty="0">
                <a:solidFill>
                  <a:srgbClr val="002060"/>
                </a:solidFill>
              </a:rPr>
              <a:t>Python program to print a list from a nested list which have </a:t>
            </a:r>
            <a:r>
              <a:rPr lang="en-US" sz="2400" dirty="0" smtClean="0">
                <a:solidFill>
                  <a:srgbClr val="002060"/>
                </a:solidFill>
              </a:rPr>
              <a:t>lowest number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25760" y="3616560"/>
              <a:ext cx="1429200" cy="45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0" y="3607200"/>
                <a:ext cx="144792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4089</TotalTime>
  <Words>81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166</cp:revision>
  <dcterms:created xsi:type="dcterms:W3CDTF">2021-11-08T00:20:31Z</dcterms:created>
  <dcterms:modified xsi:type="dcterms:W3CDTF">2022-09-30T00:41:44Z</dcterms:modified>
</cp:coreProperties>
</file>