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43:09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7813 0,'25'0'63,"74"0"-48,75 0 1,49 0 0,50-74-1,248 24 1,-224 26-1,-74 24 1,-24-25-16,-25 25 31,24 0-31,25 0 16,25 25 0,25-1-1,-149 1 1,-25-25-1,25 25 1,-24 0 0,-26 0-16,50-25 15,-25 24 1,25 1 0,25 0-1,-74 0 1,-1-25-1,-24 25 1,24-1-16,-49 1 16,0-25-1,-1 0 1,-24 25 0,50-25-1,-25 0 1,0 0 281,-1 0-282,1 0 17,25 0-17,-1 0 16,1-25-15,-25 25 0,24-25-1,1 25-15,-25 0 16,-25-24 0,25 24-1,-25-25 32</inkml:trace>
  <inkml:trace contextRef="#ctx0" brushRef="#br0" timeOffset="4207.7984">7466 8954 0,'124'0'63,"0"0"-47,50 0-1,24 0 1,-24 0-1,0 0-15,24 0 16,25-24 0,1 24-1,197 0 1,-123 24 0,-100 1-16,-74-25 15,25 0 1,-50 0-1,1 0 1,-26 0 0,0 0-1,1 0-15,-26 0 16,-24 0 0,50 0-1,-26 0 1,26 0-1,24 0 1,50 0-16,-50 0 16,0 0-1,0 0 1,-24 0 0,-26 0-1,26 0 1,-50 0-1,-1 0 1,1 0-16,0 0 31,25 0 1,-1 0-1,-24 0-16,25 0 251,24 25-266,50-25 16,-49 25-1,-26-25 1,26 0 0,-26 0-1,26 25 1,73-25-1,-24 0 1,25 0-16,-99 0 16,-1 0-1,-24 0 1,0 0 0,0 0 15,49 0-16,-24 0 1,-25 0-16,0 0 16,-1 0 46</inkml:trace>
  <inkml:trace contextRef="#ctx0" brushRef="#br0" timeOffset="8616.7329">24135 9054 0,'0'0'0,"99"-25"94,149 25-79,-25 0 1,-24 0 0,-1 0-16,75 0 15,-25 0 1,-49 0-1,74 0 1,-174 0 0,0 0-1,-49 0 1,-1 0 0,-24 0-1,0 0-15,0 0 16</inkml:trace>
  <inkml:trace contextRef="#ctx0" brushRef="#br0" timeOffset="9721.4663">3671 10616 0,'50'0'78,"49"0"-62,50 0-1,49 0 1,50 0-1,0 0 1,25 0 0,25 0-16,148 0 15,-173 0 1,-149 0 0,-74 0-1,-1 0 1,-49 25-1,25-25 17</inkml:trace>
  <inkml:trace contextRef="#ctx0" brushRef="#br0" timeOffset="10712.1263">16346 9947 0,'-25'0'16,"-24"0"-1,49 24 17,-50 26-17,50 0 1,0-1 0,0 1-1,25 24-15,25 26 16,-26-26-1,51 25 1,-50-49 0,24-25-1,-49 24 1,25-24 0,0 0-16,-25 0 15,0-1 16,0 1 1</inkml:trace>
  <inkml:trace contextRef="#ctx0" brushRef="#br0" timeOffset="11112.3947">16098 10567 0,'0'0'0,"25"0"31,0-25 0,0 25-15,24-25 0,26 25-16,-1-25 15,1 25 1,-51-24 0</inkml:trace>
  <inkml:trace contextRef="#ctx0" brushRef="#br0" timeOffset="12253.1512">16768 10418 0,'0'-25'0,"-25"25"15,0 0 32,1 0-31,24 25-1,0 0 17,0 0-17,0-1 16,0 1-31,0 0 16,0 25 0,0-26 15,24-24-15,-24 25-1,25-25 1,0 0 78,-25-25-79,0-24 16,0-1-15,25 25 0,-25 1-16,25-1 31,-1 25 125,1 25-140,0-1-1,25 1 1,-26 0 0,1 0-1,-25 0 1,25-25 0</inkml:trace>
  <inkml:trace contextRef="#ctx0" brushRef="#br0" timeOffset="16056.6848">17239 9699 0,'-49'0'15,"24"0"17,-25 24-32,25-24 15,1 25 1,-1 0 15,25 0 16,-25 0 0,25 24-16,-25-49-15,25 25-1,0 25 1,0-26 15,25 1 1,0-25-17,24 25 1,26-25-1,24 0 1,-49 25-16,-26-25 16,1 0 15,0 0-15,0 25 15,49-25-16,-24 25 1,-25-1-16,0-24 16,-1 25 15,-24 0-15,50 0-1,-25 0 16,-25-1-15,25 1-16,-1 0 16,-24 0-1,0 0 17,0-1-1,0 1 0,0 0 0,-49-25-15,24 0 0,-25 0-1,26 0 1,-26 25-1,25-25 1,0 0 0,-24 0-1,24 0-15,0 0 32,0 0-1</inkml:trace>
  <inkml:trace contextRef="#ctx0" brushRef="#br0" timeOffset="17063.355">17686 9624 0,'49'25'109,"-24"0"-93,0 24-1,25 26 1,-26-50-1,1 24 1,25 1 0,-50-25-1,0-1 1,25 26 0,-1-25-1,-24 0 1,25 0-16,-25-1 15,25 1 17,0 0-1</inkml:trace>
  <inkml:trace contextRef="#ctx0" brushRef="#br0" timeOffset="17970.9609">17735 9550 0,'25'0'78,"0"0"-62,49 25-1,1-1 1,-1-24 0,1 25-1,-26 0 1,26-25-16,-1 25 16,-24 0-1,-1-1 1,1 1-1,-1 0 1,-24 0 0,0 0-16,0-1 15,0-24 17,-25 25 14</inkml:trace>
  <inkml:trace contextRef="#ctx0" brushRef="#br0" timeOffset="18932.5993">18107 9872 0,'0'25'47,"-24"-25"0,-1 25-32,0-25 1,0 0 46,75-25 95,-50 0-142,25 25 1,-25-25 0,24 25-1,1 0 16,-25-24-15,50 24 0,-25 0-1,-25-25-15,24 25 16,1-25 0</inkml:trace>
  <inkml:trace contextRef="#ctx0" brushRef="#br0" timeOffset="19561.0186">17983 10592 0,'0'0'0,"0"24"110,50 1-95,24 25 1,-24-1 0,24 1-1,1-25 1,-26 24-16,-24-24 15,25 25 1</inkml:trace>
  <inkml:trace contextRef="#ctx0" brushRef="#br0" timeOffset="20216.4523">18083 11187 0,'24'0'62,"51"0"-46,148 0 0,-49 50-16,-100-26 15,-24-24 1,-25 0 0,-1 0-1,-24-49 16,0-51-15,0-24 0,0 50-1,0 24 1,0 26 0,0-1-1,0 0 1</inkml:trace>
  <inkml:trace contextRef="#ctx0" brushRef="#br0" timeOffset="21134.0633">18281 12378 0,'0'24'78,"50"26"-62,-1 24-1,1-24 1,-25 24 0,-1-74-1,1 25 1,0 0-16,0 0 15,0-25 1,0 49 0,-1-24-1,1-25 1,-25 25 0</inkml:trace>
  <inkml:trace contextRef="#ctx0" brushRef="#br0" timeOffset="22472.96">18182 12402 0,'25'0'47,"-1"0"31,-24-24-47,0-1 0,25 25-15,-25-25-1,25 25 1,0 0 0,0-25-1,-25 0 1,49 25 0,-49-24-1,25 24 1,-25-25 15,25 25 0</inkml:trace>
  <inkml:trace contextRef="#ctx0" brushRef="#br0" timeOffset="23199.4441">18430 12551 0,'25'0'94,"-1"0"-47,-24-25-31,0 1-1,25 24 1,-25-25 0</inkml:trace>
  <inkml:trace contextRef="#ctx0" brushRef="#br0" timeOffset="25278.8225">18827 11981 0,'0'24'125,"0"1"-110,0 0 1,0 0 15,25 24-15,-1 26-1,-24-25 1,0-26 0,0 1-16,0 25 15,25-25 1,-25-1-1,0 26 1,25 0 0,-25-26-1,0 1 1,0 0 0,0 0-1,0 0 1,0-1 15,25-24 32,0 0-32</inkml:trace>
  <inkml:trace contextRef="#ctx0" brushRef="#br0" timeOffset="26377.5568">18827 11931 0,'0'25'94,"99"0"-79,-49-1 1,-1 1 15,1 0-31,-1-25 16,1 25-1,0 0 1,-1-1 0,1 26-16,-25-50 15,-1 0 1,-24 25 15,25-25 0,-25 25 63</inkml:trace>
  <inkml:trace contextRef="#ctx0" brushRef="#br0" timeOffset="27233.1246">19174 12105 0,'0'24'62,"-25"-24"-46,25 25 0,-25 0 15,1 0-16,-1 0 17,0 24-17,0-24 32,0-25 0,25 25-16</inkml:trace>
  <inkml:trace contextRef="#ctx0" brushRef="#br0" timeOffset="28834.1914">19645 11757 0,'-24'0'94,"24"25"-78,24 25 109,26-25-110,24 24 1,26 1-1,-1 49 1,-50-49-16,-24-50 16,0 24-1,-25 1 63,-25-25-15,0 0-47,1 0-16,-1 0 15,0 0 1,0 0-1,0 0 1,1 0 0,-1 0-16,0 0 31,0 0 0,0 0 16,1 0 16</inkml:trace>
  <inkml:trace contextRef="#ctx0" brushRef="#br0" timeOffset="30384.2274">20166 11981 0,'0'0'0,"0"-25"16,0 0-1,0 0 17,0 0 30,-25 25-46,1 0-1,-1 0 17,0 0 14,25 25-14,0 0 15,0 0-32,0 0 1,0-1-1,0 1 32,0 0-15,25-25-17,0 0 1,-1 0-16,1 0 94,-25-25-48,0 0 33,0 1-33,25 24 173,0 0-203,0 24 15,-1 1 0</inkml:trace>
  <inkml:trace contextRef="#ctx0" brushRef="#br0" timeOffset="31386.8881">20489 12030 0,'0'25'32,"-25"-25"-1,0 50-16,-25-26 1,-24 26 0,-25 25-1,-25-1 1,-25 75 0,75-50-1,-1-49-15,26 24 16,24-49-1,-25 24 1,25 1 0,-24-25-1,24 24 1,-50 1 0,75-25-16,-49 0 15,24-1 1,-25-24-1,1 50 1,24-25 0,-25 24-16,26-49 15,-1 25 1,0-25 0,0 50-1,0-25 1,-24 0-1,24-1 1,0 26-16,0-25 16,1 24-1,-1 1 1,0 0 15,0-50-15,25 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43:46.0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18703 4440 0,'-25'0'62,"25"25"-30,0 0-32,25 24 15,-25 1 1,25-25-1,-25-1 17,24-24 15,1 0 15,25 0-62,24 0 16,1-49-1,-26-1 1,26 1 0,-1-1-1,-24 0 1,-26 50-1,-24-24 1,25 24-16</inkml:trace>
  <inkml:trace contextRef="#ctx0" brushRef="#br0" timeOffset="4269.8539">8607 7962 0,'75'0'94,"396"-25"-78,0 25-1,-74 0 1,-25 0 0,25-24-1,-99 24-15,-100 0 16,-123 0 0,-26 0-1,-24 0 16</inkml:trace>
  <inkml:trace contextRef="#ctx0" brushRef="#br0" timeOffset="7109.7321">10170 9947 0,'0'0'0,"74"-25"94,100 25-79,0 0 1,-1 0 0,26 0-1,297 0 1,-50 74 0,-148-49-16,-100 0 15,1 0 1,-1-25-1,-24 25 1,-75-25 0,50 0-1,-25 0 1,25 0 0,0 0-16,-1 0 15,125 0 1,-149 0-1,-25 0 1,-24 0 0,24 0-1,-24 0 1,-26 0 0,26 0-16,-26 0 15,1 0 1</inkml:trace>
  <inkml:trace contextRef="#ctx0" brushRef="#br0" timeOffset="8128.4098">17983 9401 0,'50'0'47,"24"0"-32,100 0-15,0 0 16,24 0 0,25 0-1,50 0 1,0 25-1,-74-25 1,-26 25-16,-49-1 16,-74 1-1,-1 0 1,-24-25 15</inkml:trace>
  <inkml:trace contextRef="#ctx0" brushRef="#br0" timeOffset="11317.5379">8930 12402 0,'0'0'0,"0"-24"47,0-1-32,24 25 1,51 0-1,123 0 1,1-25-16,-50 0 31,-1 25-31,-48-25 16,-1 25 0,0 0-1,-49 0 1,-25 0-1,-25-24 1,24 24-16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0:53:04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9475 0,'0'25'125,"0"25"-110,25-25 1,-25-1 0,25-24-1,-1 0 32,26 0-16,24-49-15,26-1 0,24-24-1,-50 24 1,-24 25-16,-1-24 15,-24 49 1,0 0 0,0-25 15,0 0-15,-1 25-1,1-25 1</inkml:trace>
  <inkml:trace contextRef="#ctx0" brushRef="#br0" timeOffset="1666.1108">24433 11013 0,'0'-25'15,"24"-49"1,51 49 0,49-24-1,-25 24 1,50 0 0,-25 25-1,74 0 1,150 74-1,-26-24-15,-24 0 16,-25-1 0,-100 1-1,-98-25 1,-26-25 0,1 0-1</inkml:trace>
  <inkml:trace contextRef="#ctx0" brushRef="#br0" timeOffset="5262.5113">12526 11956 0,'25'0'47,"99"0"-31,75 0-1,98 0 1,100 0-16,-99 0 16,-100 0-1,-49 0 1,-99 0-1,-26 0 1,1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17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9077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 Python Program To Get a word from user. The word should contain lower and uppercase both. Then convert lower to upper and upper to lower.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321560" y="2750400"/>
              <a:ext cx="8206920" cy="212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2200" y="2741040"/>
                <a:ext cx="8225640" cy="21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526298"/>
            <a:ext cx="9144000" cy="488814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a word from user containing upper and lower case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Convert upper letter to lower and lower to upper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98520" y="1571760"/>
              <a:ext cx="4116960" cy="2893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160" y="1562400"/>
                <a:ext cx="4135680" cy="29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5558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a Number From User, And Display Number From 0, Up To User Entered Number.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509360" y="3321720"/>
              <a:ext cx="5144040" cy="982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000" y="3312360"/>
                <a:ext cx="516276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4106</TotalTime>
  <Words>99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2022-09-30T00:53:27Z</dcterms:modified>
</cp:coreProperties>
</file>