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55:06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14312 8533 0,'0'0'0,"0"-25"16,0 0 31,25 0-16,50 1-31,49-1 16,24 0-1,26 0 1,-50 0 0,74 25-1,51-24 1,23-1-16,-24 0 16,273 25-1,-273 0 1,-74 0-1,-100 0 1,1 0 0,-26 0-16,1 0 15,-25 0 1,49 0 0,-24 0-1,-1 0 1,26 0-1,-1 0-15,26 0 16,24 0 0,-75 0-1,1 0 1</inkml:trace>
  <inkml:trace contextRef="#ctx0" brushRef="#br0" timeOffset="4859.2352">14114 10344 0,'0'0'0,"-25"0"16,0 0-1,0 0 1,-74 49-16,25 26 16,-50-26-1,0 26 1,74 24 0,1-50-1,24-49-15,25 25 16,0 25 46,25-1-46,24 26 0,-49-1-1,50 25-15,-1 1 16,-24-1-1,0-25 1,25-24 0,-50 0-1,24 24 1,1-24-16,0 24 16,0 25-1,-25 50 1,25-75-1,-1 1 1,1-26 0,-25 1-1,0-25 1,0 25-16,25-1 16,-25 1-1,25-25 1,0 24-1,-25-24 1,24 25 0,1 24-1,-25-49 1,50 0-16,-25 24 16,-1-49-1,1 25 1,-25 0-1,25-25 1,25 0 0,24 0-1,-24 0-15,-1 0 16,-24 0 0,0 0-1,-25-25 1</inkml:trace>
  <inkml:trace contextRef="#ctx0" brushRef="#br0" timeOffset="6227.148">21282 9277 0,'25'0'47,"50"-25"-31,-1 0-16,50 1 15,124-26 1,25 25 0,-25-24-1,-74 24 1,-100 0 0,-24 25-1,-26 0 1,1 0-1,0 0 48,-25 99-47,25 50-1,25 322 1,24-99-1,-49-124-15,24-74 16,-49-75 0,0-24-1,25-26 1,0-24 0,-25 0-1,0 0 1,0-1 15,0 1-15,0 0-1,-74 25 1,-75-26 0,-50 76-16,-74-26 15,25 1 1,50-1-1,-75 25 1,75-74 0,74-25-16,49 25 15,50-25 17</inkml:trace>
  <inkml:trace contextRef="#ctx0" brushRef="#br0" timeOffset="7308.8659">15850 10914 0,'-25'0'16,"1"0"15,-1 25-15,0 0-1,25-1 1,-25 1 0,25 0-1,0 0 1,0 0 0,0 49-1,0-24-15,0-1 16,50-24-1,-25 25 1,-1-25 0,1-1-1,0-24 32,0 0 63</inkml:trace>
  <inkml:trace contextRef="#ctx0" brushRef="#br0" timeOffset="8428.6106">16173 10815 0,'0'0'0,"24"0"109,1 0-77,25 0-17,-1-25 1,-24 0-1,0 25 1,0 0 0,0 0-1,0 0 1,-1 0 15,-24 25-15,25 0-1,0 24 1,-25 1-16,0 0 16,25-26-1,-25 1 1,0 0 0,25-25-1,-25 25-15,0 0 63,0-1-32,0 1-15,0 0-1,0 0 63,-25 0-31,0-25-31,-25 0 15,26 0-15,-1 25-1</inkml:trace>
  <inkml:trace contextRef="#ctx0" brushRef="#br0" timeOffset="9757.4972">17289 10592 0,'-25'0'16,"0"0"31,0 49-32,1-24 1,-1 0-16,0-25 16,25 25 15,0-1 94,0 1-109,0 25-1,25 24 1,0 25-1,-1-49 1,-24-25-16,25 0 16,-25-1 15,25-24 16,-25 25-32,25-25 79,0 0-47,-1 0-31</inkml:trace>
  <inkml:trace contextRef="#ctx0" brushRef="#br0" timeOffset="10951.2921">17835 10542 0,'24'-25'140,"26"25"-124,-25 0 0,0 0-1,-1 0 1,1 0-1,0 0 17,0 0-32,0 0 15,-1 25 17,-24 0-17,25 24 1,0-24-1,-25 25 1,0-25 0,25 24-16,-25-24 15,0 0 1,0 0 15,0-1 16,0 1-16,-25-25 1,0 0-17,0 0 1,1 25-1,-26-25 1,25 0 0,0 0-1,25 25-15,-24-25 16</inkml:trace>
  <inkml:trace contextRef="#ctx0" brushRef="#br0" timeOffset="12464.3008">19075 10120 0,'0'0'0,"-25"25"31,0-25-31,0 0 31,25 25-15,-24-25 0,24 25-1,-25-25 1,0 0-16,25 25 31,-25-25 16,25 24-31,0 1 15,0 0-16,0 0 1,0 0 0,0-1-1,0 1 1,0 0 0,0 25-1,25-1 1,-25-24-1,0 0 1,25-25 0,-25 25-16,0-1 15,25 1 1,-1-25 0,-24 25 15,25 0-16,0-25 48,-25 25-47,25-25 30,0 0-30,-1 0 0,51 0-1,-50 0 1,-1 0 15</inkml:trace>
  <inkml:trace contextRef="#ctx0" brushRef="#br0" timeOffset="13983.3144">19422 10021 0,'25'0'62,"24"-25"-46,1 0 0,99 1-1,-75-1 1,1 25-1,-1-25 1,-49 25 0,0-25-1,0 25 17,-1 0-1,1 25 47,-25 0-78,25 24 16,0-24-1,0 50 1,-1-26-1,1-24 1,-25 25 0,25-50-1,-25 25 1,25-25 0,-25 24 62,0 1-47,-25 0-31,-49 49 16,-26 1-1,-24 24 1,-24 25-1,48-50 1,76-49 0,-26 0-1,25-25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55:37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18207 10517 0,'0'25'110,"0"0"-95,0 0 1,0-1 15,0 1-15,0 0-1,24-25 32,1 0-15,0 0-32,25-50 15,49 1 1,124-50-1,-24-25 1,-51 49 0,-98 50-1,0 1-15,-26-1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59:02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21530 8954 0,'0'75'110,"0"-25"-110,0-26 15,0 1 1,0 25-1,0-25 1,0-1 0,0 26-1,0-25 1,0 0 0,50-25 171,0-25-171,-1-25-1,1 1 1,0-1 0,24 25-1,-49 0-15,0-24 16,-1 24-1,1 0 1,25 0 0,-25 0-1,24 1 1,-24-1 0,25 0 46,-26 0-62,1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</a:t>
            </a:r>
            <a:r>
              <a:rPr lang="en-US" sz="2800" dirty="0" smtClean="0">
                <a:solidFill>
                  <a:srgbClr val="002060"/>
                </a:solidFill>
              </a:rPr>
              <a:t>to count total number of lists in a nested list.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57840" y="2973600"/>
              <a:ext cx="3420360" cy="1607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480" y="2964240"/>
                <a:ext cx="343908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422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Nested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iterate Nested list item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whether it is list or other item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Count how much there are list in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54520" y="3670200"/>
              <a:ext cx="330480" cy="16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5160" y="3660840"/>
                <a:ext cx="34920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 dirty="0" smtClean="0">
                <a:solidFill>
                  <a:srgbClr val="002060"/>
                </a:solidFill>
              </a:rPr>
              <a:t>access element from a </a:t>
            </a:r>
            <a:r>
              <a:rPr lang="en-US" sz="2400" dirty="0">
                <a:solidFill>
                  <a:srgbClr val="002060"/>
                </a:solidFill>
              </a:rPr>
              <a:t>nested list.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50800" y="3178800"/>
              <a:ext cx="241560" cy="179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1440" y="3169440"/>
                <a:ext cx="260280" cy="1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</TotalTime>
  <Words>77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164</cp:revision>
  <dcterms:created xsi:type="dcterms:W3CDTF">2021-11-08T00:20:31Z</dcterms:created>
  <dcterms:modified xsi:type="dcterms:W3CDTF">2022-09-30T00:59:54Z</dcterms:modified>
</cp:coreProperties>
</file>