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30T01:01:39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17785 8260 0,'0'0'0,"0"-25"16,74 0-1,50 25 1,0 0 0,-24 0-1,48 0 1,-24 0-1,25 0-15,75 25 16,-26 0 0,-24 0-1,-1 0 1,-74-1 0,-49 1-1,25-25-15,-1 25 16,-24-25-1,24 0 1,-24 0 0,-1 0-1,26 0-15,-26 0 16,-24 0 0,0 0 124</inkml:trace>
  <inkml:trace contextRef="#ctx0" brushRef="#br0" timeOffset="7403.9284">28699 6672 0,'0'25'63,"0"0"-47,0 0-1,0 0 1,0-1 31,25-24 93,0 0-124,-25-24 15,24 24 0,-24-25-31,0 0 16,25 0 0,0 0-1,0 25 1,0-24 0,-1 24-16,-24-25 15,25 25 16,0 0 16,-25-25-47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30T01:02:11.0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10443 11261 0,'25'0'47,"49"0"-31,25 0-1,0 0 1,100 25 0,-26 0-1,1-25-15,-50 0 16,25 0-1,-25 0 1,-25 0 0,-24 0-1,-51 0 1,26 0 0</inkml:trace>
  <inkml:trace contextRef="#ctx0" brushRef="#br0" timeOffset="1274.8472">15007 10220 0,'0'24'94,"0"1"-78,25 0-16,-25 25 15,24-1 16,1-49 32,0 0-47,0 0 15,99-99-31,25 0 15,-25 24 1,-50-24 0,-24 74-1,-50 0 1,25 25 0,-25-24-1,24 24 1</inkml:trace>
  <inkml:trace contextRef="#ctx0" brushRef="#br0" timeOffset="4110.7355">13891 11361 0,'0'-25'78,"0"0"-62,24 25 15,1 0-15,25 0-16,-25 0 15,24 0 17,-24 0-17,25 0 1,24 0-1,-24-25 1,-26 25 0,1 0-1,0-25 63,0 1-62,25-1 0,49-75-16,50-24 15,-25 25 1,-100 50 0,1 49-1,0-25 1,-25 0 15,0 0-15,25 25-1,-25-25-15,25-24 16,-1 24 0,-24-25-1,50-24 1,0 24-1,24 1 1,-74 24 0,25 25-1,-25-25 1,0-24 46,0 24-46,0 0 0,0 0-1,-25-24-15,0 24 16,0 0 0,-24 0-1,-26 25 1,51 0-1,-1-25 1,-25 25 0,25 0-1,-49-24-15,-25-1 16,24 25 0,26 0-1,-1 0 1,1 0-1,-1 0 1,25 0 15,0 0-15,0 0 15,-24 25-15,-1 24-1,1-49 1,24 25 0,0-25-1,25 25 1,-25-25 0,0 25-16,-24 24 15,-1 1 1,-24 49-1,49-49 1,0-26 0,25 1-1,-25 0 1,25 0 0,-24 24-16,-1 26 15,25-26 1,-25-24-1,25 0 1,0 25 15,0-26 1,0 26-17,0-25 1,0 0-1,0-1 1,0 1 31,0 0 0,25-25 0,-25 25-16</inkml:trace>
  <inkml:trace contextRef="#ctx0" brushRef="#br0" timeOffset="9962.6281">15354 12080 0,'0'25'94,"0"-1"-78,0 1 30,25-25 48,49-49-78,50-26-1,0-24 1,0 25 0,-74 49-1,-25 0-15,0 25 16,-25-25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19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Python program to create a </a:t>
            </a:r>
            <a:r>
              <a:rPr lang="en-US" sz="2800" dirty="0" smtClean="0">
                <a:solidFill>
                  <a:srgbClr val="002060"/>
                </a:solidFill>
              </a:rPr>
              <a:t>nested </a:t>
            </a:r>
            <a:r>
              <a:rPr lang="en-US" sz="2800" dirty="0" smtClean="0">
                <a:solidFill>
                  <a:srgbClr val="002060"/>
                </a:solidFill>
              </a:rPr>
              <a:t>list and access nested list item.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402600" y="2375280"/>
              <a:ext cx="4018680" cy="643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3240" y="2365920"/>
                <a:ext cx="4037400" cy="66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2" y="1621832"/>
            <a:ext cx="9144000" cy="4519659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list of different items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Store in a list variable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Provide a list item as list in a </a:t>
            </a:r>
            <a:r>
              <a:rPr lang="en-US" dirty="0" smtClean="0">
                <a:solidFill>
                  <a:srgbClr val="002060"/>
                </a:solidFill>
              </a:rPr>
              <a:t>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Access any item from nested lists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Step6: </a:t>
            </a:r>
            <a:r>
              <a:rPr lang="en-US" dirty="0" smtClean="0">
                <a:solidFill>
                  <a:srgbClr val="002060"/>
                </a:solidFill>
              </a:rPr>
              <a:t>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759480" y="3580920"/>
              <a:ext cx="1973880" cy="794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20" y="3571560"/>
                <a:ext cx="1992600" cy="81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create a nested </a:t>
            </a:r>
            <a:r>
              <a:rPr lang="en-US" sz="2400" dirty="0" smtClean="0">
                <a:solidFill>
                  <a:srgbClr val="002060"/>
                </a:solidFill>
              </a:rPr>
              <a:t>TUPLE. 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3901</TotalTime>
  <Words>81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159</cp:revision>
  <dcterms:created xsi:type="dcterms:W3CDTF">2021-11-08T00:20:31Z</dcterms:created>
  <dcterms:modified xsi:type="dcterms:W3CDTF">2022-09-30T01:09:00Z</dcterms:modified>
</cp:coreProperties>
</file>