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18T07:11:44.2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13742 8111 0,'0'25'141,"0"0"-126,0 0 1,0-1-1,0 1 1,0 0 15,0 0 1,0 0-1,49-50 125,-24 25-140,25-50-1,24 25 1,25-24 0,-24 24-16,-26 0 15,1-24 1,24 24-1,-49 0 1,25 0 0,24-25-1,26 1-15,-26-26 16,25 51 0,-49-1-1,-1 0 1,-24 0-1,25 0-15,-25 1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18T07:12:04.4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16545 7714 0,'74'0'62,"100"0"-46,24 0-1,249-25 1,49 1 0,-149 24-1,25-25-15,124 25 16,-24 0 0,-125 0-1,-124 0 1,50 0-1,198 49 1,-248 26 0,-74-50-1,-50-25 1,-49 0 0,-25 0-16,0 0 15,-1 0 1,26 0 218,0 0-218,49 0-1,50 0 1,49 0 0,174-50-1,149-24-15,-198 74 32,-100-25-32,25 25 15,-99 0 1,0 0-1,-1 0 1,-73 0 0,-1 0-1,-49 0 1,0 0 0,0 0-1,-1 0 1,1 0 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18T07:23:32.6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21307 10096 0,'50'0'78,"24"0"-63,75 0 1,0 0 0,-25 0-1,-25 0 1,0 0-1,149 0 1,-49 0 0,-100 0-1,-25 0-15,-24 0 16,0 0 0,-1 0-1,1 0 1,24 0-1,1 0 1,24 0 0,-25 0-1,1 0-15,-50 0 16,-1 0 0,1 0-1,0 0 1,0 0-1,0 0 48</inkml:trace>
  <inkml:trace contextRef="#ctx0" brushRef="#br0" timeOffset="4161.7899">4911 11361 0,'0'-25'46,"50"25"-30,49 0 0,0 0-1,50 0 1,-50 0 0,1 0-1,48 0 1,1 0-16,25 0 15,49 0 1,-74 0 0,-75 0-1,-24 0 1,0 0-16,-26 0 16,26 0-1,0 0 220,123 0-220,26 0 1,-1 0-1,25-25-15,25 25 16,50 0 0,-75 0-1,-99 0 1,0 0 0,-74 0-1,-25 0-15,0 0 16,-1 0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mailto:JafriCode@gmail.com" TargetMode="External"/><Relationship Id="rId7" Type="http://schemas.openxmlformats.org/officeDocument/2006/relationships/image" Target="../media/image8.png"/><Relationship Id="rId2" Type="http://schemas.openxmlformats.org/officeDocument/2006/relationships/hyperlink" Target="mailto:admin@jafricode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947120" y="2759400"/>
              <a:ext cx="420120" cy="232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37760" y="2750040"/>
                <a:ext cx="438840" cy="25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Temperature In Fahrenheit, To Convert Into Centigrade And Kelvin 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956200" y="2750400"/>
              <a:ext cx="2857680" cy="54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6840" y="2741040"/>
                <a:ext cx="2876400" cy="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379632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A Temperature In Fahrenheit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Convert To Celsius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Convert To Kelvin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Get Temperature In </a:t>
            </a:r>
            <a:r>
              <a:rPr lang="en-US" sz="2400" b="1" dirty="0" smtClean="0">
                <a:solidFill>
                  <a:srgbClr val="002060"/>
                </a:solidFill>
              </a:rPr>
              <a:t>Centigrade</a:t>
            </a:r>
            <a:r>
              <a:rPr lang="en-US" sz="2400" dirty="0" smtClean="0">
                <a:solidFill>
                  <a:srgbClr val="002060"/>
                </a:solidFill>
              </a:rPr>
              <a:t>, </a:t>
            </a:r>
            <a:r>
              <a:rPr lang="en-US" sz="2400" dirty="0">
                <a:solidFill>
                  <a:srgbClr val="002060"/>
                </a:solidFill>
              </a:rPr>
              <a:t>To Convert Into </a:t>
            </a:r>
            <a:r>
              <a:rPr lang="en-US" sz="2400" b="1" dirty="0" smtClean="0">
                <a:solidFill>
                  <a:srgbClr val="002060"/>
                </a:solidFill>
              </a:rPr>
              <a:t>Fahrenheit </a:t>
            </a:r>
            <a:r>
              <a:rPr lang="en-US" sz="2400" b="1" dirty="0">
                <a:solidFill>
                  <a:srgbClr val="002060"/>
                </a:solidFill>
              </a:rPr>
              <a:t>And Kelvin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767960" y="3634560"/>
              <a:ext cx="6662160" cy="455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8600" y="3625200"/>
                <a:ext cx="6680880" cy="47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044" y="1773237"/>
            <a:ext cx="9144000" cy="4395551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Website: 		JafriCode.com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WhatsApp:		0092-309-44-99-154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Email 1: 		</a:t>
            </a:r>
            <a:r>
              <a:rPr lang="en-US" dirty="0" smtClean="0">
                <a:solidFill>
                  <a:srgbClr val="002060"/>
                </a:solidFill>
                <a:hlinkClick r:id="rId2"/>
              </a:rPr>
              <a:t>admin@jafricode.com</a:t>
            </a:r>
            <a:endParaRPr lang="en-US" dirty="0" smtClean="0">
              <a:solidFill>
                <a:srgbClr val="002060"/>
              </a:solidFill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Email 2:		</a:t>
            </a:r>
            <a:r>
              <a:rPr lang="en-US" dirty="0" smtClean="0">
                <a:solidFill>
                  <a:srgbClr val="002060"/>
                </a:solidFill>
                <a:hlinkClick r:id="rId3"/>
              </a:rPr>
              <a:t>JafriCode@gmail.com</a:t>
            </a:r>
            <a:endParaRPr lang="en-US" dirty="0" smtClean="0">
              <a:solidFill>
                <a:srgbClr val="002060"/>
              </a:solidFill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YouTube:		</a:t>
            </a:r>
            <a:r>
              <a:rPr lang="en-US" dirty="0" err="1" smtClean="0">
                <a:solidFill>
                  <a:srgbClr val="002060"/>
                </a:solidFill>
              </a:rPr>
              <a:t>JafriCode</a:t>
            </a:r>
            <a:r>
              <a:rPr lang="en-US" dirty="0" smtClean="0">
                <a:solidFill>
                  <a:srgbClr val="002060"/>
                </a:solidFill>
              </a:rPr>
              <a:t>		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27" y="3214846"/>
            <a:ext cx="450717" cy="306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27" y="3664736"/>
            <a:ext cx="450717" cy="3062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30" y="2171958"/>
            <a:ext cx="527714" cy="4803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23" y="2555988"/>
            <a:ext cx="687506" cy="6875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23" y="4137560"/>
            <a:ext cx="572973" cy="240828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72723" y="1220087"/>
            <a:ext cx="4429125" cy="871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Contact us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-335809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162013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4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4155</TotalTime>
  <Words>70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155</cp:revision>
  <dcterms:created xsi:type="dcterms:W3CDTF">2021-11-08T00:20:31Z</dcterms:created>
  <dcterms:modified xsi:type="dcterms:W3CDTF">2021-12-18T07:24:29Z</dcterms:modified>
</cp:coreProperties>
</file>