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08:43:33.3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14436 8384 0,'25'-25'78,"25"25"-62,24-25-1,-24 25 1,74-24 0,0-1-16,49 0 15,-49 0 1,25 25 0,50-25-1,74 1 1,-50-1-1,-25 25 1,-123 0 0,-26 0-16,-24 0 15,0 0 1,25 0 0,-1 0-1,26 0 1,24 0-1,74-25 1,-73 25 0,-26-25-1,-24 25-15,-1 0 16,26 0 0,-1 0-1,0 0 1,50 25-1,-49 25 1,24-50 0,0 24-16,-24 26 15,-26-25 1,-24-25 0,25 25-1,-25-1 1,-1-24-1,1 25 17,0-25-1,-50 0 156</inkml:trace>
  <inkml:trace contextRef="#ctx0" brushRef="#br0" timeOffset="3427.2827">19621 5333 0,'-25'0'47,"0"0"-16,0 25-15,-25 0-1,26-1 1,-1 1-16,25 0 15,0 0 1,0 49 0,0 1-1,0-26 1,0 26 0,0-1-1,0-24 1,0 24-1,0 100-15,49-75 16,-24 25 0,0-74-1,0 24 1,-25-24 0,0-26-1,0 26-15,25-25 47,0-25 62,-1 0-93,26 0 0,24 0-1</inkml:trace>
  <inkml:trace contextRef="#ctx0" brushRef="#br0" timeOffset="5266.5051">24532 4911 0,'25'0'63,"49"0"-47,25-24-1,-24-1-15,-1 25 16,-24 0-1,-1 0 1,1 0 0,0 0-1,-1-25 1,-24 25 0,0 0-1,0 0-15,-1 50 78,26 49-62,-50 74 0,25 1-16,-25 0 15,0-125 1,0 26-1,0-26 1,25 1 0,-25-1-1,0-24 1,0 0 0,24 0 46,-24 0-46,0 0-1,0-1 1,0 1 0,-24 0-1,-1 25 1,-99 24-1,0-24 1,25-1 0,24-24-1,50-25 1,0 0 0,1 0-1</inkml:trace>
  <inkml:trace contextRef="#ctx0" brushRef="#br0" timeOffset="6779.5152">21084 6201 0,'0'-25'47,"0"1"-32,0-1 1,25 25-16,24 0 15,26 0 1,-1 0 0,-24 0-1,-1 0 1,1 0 0,0 0-1,-1 0-15,1 0 16,24 0-1,50-25 1,50 0 0,-100 25-1,-24 0 1,-25 0 0,0 0-1,-1 0 16,1 0-15,0 0 31,0 0 62,0 0-46,-1 0-48,26 0 1,74-49 0,-25 24-1,-24 0 1,-26 25 0,-24 0-1,0 0 48,0 0-16,0 0-32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08:43:57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12824 3894 0,'0'50'63,"25"0"-48,24 74 1,-24 0 15,-25-50-31,25-24 16,-25-26-1,0 1 17,25-25-17,24-25 48,26-49-63,123-124 15,75 49 1,-25-50 0,-124 125-1,-99 49 1,0 25-1,-25-25 1,25 25 0</inkml:trace>
  <inkml:trace contextRef="#ctx0" brushRef="#br0" timeOffset="4915.2779">9723 9327 0,'50'0'78,"49"0"-62,25 0 0,0 0-16,50 0 15,0 49 1,247 50-1,-123-49 1,-75 0 0,-99-26-1,-74-24 1,-1 0 0,-24 0 30</inkml:trace>
  <inkml:trace contextRef="#ctx0" brushRef="#br0" timeOffset="7384.9205">18827 8062 0,'0'24'94,"0"1"-63,0 0-15,0 0 15,25-25-16,-1 0 1,-24 49 0,25-49-1,-25 25 17,0 0-17,25-25 32</inkml:trace>
  <inkml:trace contextRef="#ctx0" brushRef="#br0" timeOffset="7867.2362">18926 8260 0,'25'0'31,"0"0"-15,-1 0 15,26-50-15,148-98-1,26 23 1,-51 1 0,-24 25-1,-74 25-15,-26 49 16,-24 0-1,0 0 17,0 1-17,-1 24-15,-24-25 16,25 25 0,-25-25 15,25 25-16</inkml:trace>
  <inkml:trace contextRef="#ctx0" brushRef="#br0" timeOffset="12689.446">15106 11410 0,'0'0'0,"74"0"125,75-25-109,25 1-16,0-1 16,-1 0-1,-24 0 1,99 25-1,99 0 1,-24 0-16,49 0 16,-149 0-1,-49 25 1,-25-25 0,-50 25-1,-50-25 1,1 0-1,-25 0 1,0 0 0</inkml:trace>
  <inkml:trace contextRef="#ctx0" brushRef="#br0" timeOffset="16463.9655">19670 3894 0,'0'0'0,"-74"25"16,-1 0 0,-49 49-1,0-24 1,75 0-1,-1-50 1,0 49 0,50-24 31,0 25-16,0 49-16,0-25 1,0 1-16,0-1 16,0 25-1,0 25 1,0-24 0,0 48-1,0-24 1,0-49-1,0-1-15,0-49 16,0 25 0,0-26-1,0 1 1,0 0 0,0 0 15,25-25-16,0 0 1,25 0 15,-26 0-15,26 0 0,-25 0-1,49 0 1,-24-25-1,-1 25-15</inkml:trace>
  <inkml:trace contextRef="#ctx0" brushRef="#br0" timeOffset="17648.7503">28277 2257 0,'50'0'31,"24"0"-15,50 0-1,0 0 1,50 0-16,-100 0 15,-24 0 1,0 0 0,-26 0-1,1 0 17,0 0-1,-25 75-16,25-1 1,-25 75 0,25-25-16,-25 50 15,0 49 1,25 25 0,-25-124-1,0-50 1,24-49-1,-24 0-15,0 0 16,-24-25 78,-51 24-79,-24 1 1,-50 0 0,-49 0-1,49-25-15,99 0 16</inkml:trace>
  <inkml:trace contextRef="#ctx0" brushRef="#br0" timeOffset="18370.2386">20935 4167 0,'25'0'32,"0"0"30,24 99-46,1-24-1,-25-1 1,0-24-16,24-25 16</inkml:trace>
  <inkml:trace contextRef="#ctx0" brushRef="#br0" timeOffset="18730.4701">22423 3646 0,'0'25'47,"25"50"-31,25-26-1,-50 1 1,49-1-16</inkml:trace>
  <inkml:trace contextRef="#ctx0" brushRef="#br0" timeOffset="19175.7654">24185 3398 0,'24'50'62,"51"24"-46,-26 25-1,1-49 1,-25 0 0,0-1-1</inkml:trace>
  <inkml:trace contextRef="#ctx0" brushRef="#br0" timeOffset="19947.2787">25549 3274 0,'25'0'31,"-1"25"32,51 74-48,-1-49 1,-49 24 0,0-74-16,0 0 47,-1 0-16</inkml:trace>
  <inkml:trace contextRef="#ctx0" brushRef="#br0" timeOffset="20596.7152">26863 2977 0,'25'0'16,"25"0"-16,-1 24 15,1 26 1,74 24-1,-74 50 1,-1-74 0,-24-25-1,-25 0 1,25-1-16</inkml:trace>
  <inkml:trace contextRef="#ctx0" brushRef="#br0" timeOffset="24189.1046">22324 3944 0,'0'25'94,"0"24"-63,25-24-15,0 25-1,24-1 1,-49-24 0,25 0-16,-25 0 15,25 0 1,0-25 0,-25 24-1,25 26 1,-1-25-1,-24 0-15,0-1 16,25 1 0,-25 0-1,25 0 1,-25 0 0,0-1-1,0 1-15,25 0 16,0-25 93,24 0-78,26 0 1,49-25-32,25-24 15,99-26 1,-25 26 0,50-26-1,24 1 1,-73-1-16,-76 26 15,-48 24 1,-26 0 0,0 0-1,100 1 1,0-1 0,-25-25-1,-50 25 1,-25 1-1,1 24 1,24 0 0,-50 0-16,1 0 15,-25 0 17,0 0-1,-1 0 63,1 0-32,0 0-46,0 0-1,0 0 1,-1 0 0,1 0-1,0 0 16,50 0-31,-26-25 16,-24 0 0,0 0-1,0 25 1,-25-25 109,0-24-63,0-26-46,0 26-16,0-26 16,0 1-1,0-1 1,0 26 0,0-1 15,0 25-16,0 1-15,0-1 16,0 0 31,-25 25 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08:50:34.1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25326 9004 0,'0'25'78,"0"0"-46,24-25 46,26 0-63,49 0 1,100-100 0,-1-24-16,249-198 15,-175 124 1,-123 98 0,-99 51-1,-25 49 1,-1 0-1,1 0 1,-25-25 0</inkml:trace>
  <inkml:trace contextRef="#ctx0" brushRef="#br0" timeOffset="2819.8761">8161 11286 0,'49'-25'94,"51"1"-79,73 24 1,50-50-1,-74 25 1,0 25-16,-74-25 31,-1 25-31,-24 0 16,-1 0 0,1 0-1,24 0 1,75-25-16,-50 1 15,0 24 1,-24-25 0,-26 0-1,1 25 1,-25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20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Python program to </a:t>
            </a:r>
            <a:r>
              <a:rPr lang="en-US" sz="2800" dirty="0" smtClean="0">
                <a:solidFill>
                  <a:srgbClr val="002060"/>
                </a:solidFill>
              </a:rPr>
              <a:t>access multiple </a:t>
            </a:r>
            <a:r>
              <a:rPr lang="en-US" sz="2800" dirty="0">
                <a:solidFill>
                  <a:srgbClr val="002060"/>
                </a:solidFill>
              </a:rPr>
              <a:t>elements </a:t>
            </a:r>
            <a:r>
              <a:rPr lang="en-US" sz="2800" dirty="0" smtClean="0">
                <a:solidFill>
                  <a:srgbClr val="002060"/>
                </a:solidFill>
              </a:rPr>
              <a:t>from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smtClean="0">
                <a:solidFill>
                  <a:srgbClr val="002060"/>
                </a:solidFill>
              </a:rPr>
              <a:t>list.   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196960" y="1741320"/>
              <a:ext cx="3929400" cy="1277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87600" y="1731960"/>
                <a:ext cx="3948120" cy="12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818866" y="1458060"/>
            <a:ext cx="9764689" cy="473802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list of different items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Store in a variable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Get range from user, which element set user want to show from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range of element from list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00280" y="812520"/>
              <a:ext cx="7001280" cy="3295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0920" y="803160"/>
                <a:ext cx="7020000" cy="331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access multiple elements from a </a:t>
            </a:r>
            <a:r>
              <a:rPr lang="en-US" sz="2400" dirty="0" smtClean="0">
                <a:solidFill>
                  <a:srgbClr val="002060"/>
                </a:solidFill>
              </a:rPr>
              <a:t>tuple. </a:t>
            </a:r>
            <a:r>
              <a:rPr lang="en-US" sz="2400" dirty="0" smtClean="0">
                <a:solidFill>
                  <a:srgbClr val="002060"/>
                </a:solidFill>
              </a:rPr>
              <a:t>Starting index and ending index provided by user.    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937960" y="2928960"/>
              <a:ext cx="6742080" cy="1134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28600" y="2919600"/>
                <a:ext cx="6760800" cy="11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4983</TotalTime>
  <Words>84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161</cp:revision>
  <dcterms:created xsi:type="dcterms:W3CDTF">2021-11-08T00:20:31Z</dcterms:created>
  <dcterms:modified xsi:type="dcterms:W3CDTF">2022-09-30T09:00:04Z</dcterms:modified>
</cp:coreProperties>
</file>