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22T14:41:43.9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14163 7615 0,'75'0'93,"24"25"-77,75-25 0,247 74-1,1-49 1,-99 0-16,-51 0 15,26-1 1,-124-24 0,-50 0-1,-25 0 1,-25 0 0,-24 25-1,-25-25 32,0 0 31</inkml:trace>
  <inkml:trace contextRef="#ctx0" brushRef="#br0" timeOffset="1249.8293">22175 6449 0,'0'25'109,"0"0"-93,0 24-1,0-24 1,25 0-1,0-25 48,25 0-47,24-50 15,348-173-31,-25 0 15,-149 49 1,-149 125 0,-25-1-1,-49 25 1,0 25 15</inkml:trace>
  <inkml:trace contextRef="#ctx0" brushRef="#br0" timeOffset="3117.0723">28798 7665 0,'0'24'16,"99"-24"46,25 0-46,1-24 0,-26-1-1,0 0 1,25-25 0,-74 50-1,-1 0 1,-24 0-1</inkml:trace>
  <inkml:trace contextRef="#ctx0" brushRef="#br0" timeOffset="10360.8947">19645 9178 0,'0'-25'46,"75"25"-14,98-25-17,75 25 1,0-25 0,224 1-1,-150 24 1,-49 0-1,-50 24 1,-74 26 0,25 0-1,-25-26 1,-50-24 0,-25 0-1,50 0 235,0 0-234,50 25-1,0-25 1,173 0 0,-74 0-1,-75 0 1,-49 25 0,0-25-1,0 0 1,-50 0-16,-50 25 15,26-25 1,24 0 0,-49 0-1,-1 0 1,1 0 0,-25 0 15,-25 25 734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22T14:42:23.2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18728 5953 0,'74'-25'141,"-24"25"-125,-26 0-1,1 0 32,0 0-31,-25 25-1,0 0 17,0 25-32,25-26 46,0 1 1,-1 0-31,26-25 0,-25 0-1,0 25 1,-1 0-1,1-1 1,0 26 15,-25 24-15,25-49 0,-25 0-1,0 0 16,-25-25 1,25 25-17,-25-25 1</inkml:trace>
  <inkml:trace contextRef="#ctx0" brushRef="#br0" timeOffset="490.3274">19695 6052 0,'0'25'62,"0"50"-46,0-26 0,0-24-1,0 0 1,-25-25-1,25 25 17</inkml:trace>
  <inkml:trace contextRef="#ctx0" brushRef="#br0" timeOffset="1571.0478">19993 5482 0,'0'25'93,"0"24"-77,24 1 0,1-25-1,-25-1 1,0 1 0,25 0-1,0-25 16,0 0-15,-1 0 31,26 0-31,-25-50-1,0 1-15,24-26 16,-24 51-1,-25-1 17,25 25 30,0 0-46,-1 0-1,1 49 1,0-24 0,0 0-1,-25 0 1,25-25 0,-25 25-1,0-1 1</inkml:trace>
  <inkml:trace contextRef="#ctx0" brushRef="#br0" timeOffset="2342.5591">20836 5531 0,'25'25'62,"-25"25"-46,0-1-1,0 1 1,0 0 0,0-26-1,0 1 1,0 0 15,0 0 0</inkml:trace>
  <inkml:trace contextRef="#ctx0" brushRef="#br0" timeOffset="5219.4828">21580 4688 0,'-50'25'250,"1"49"-234,-1-24 0,25-50-1,25 25-15,-24 0 32,24-1 93,0 1-110,0 25 1,0-25-1,0-1 1,0 1 0,24-25 31,26 0-32,24 0 1,-24 0-1,-25 0 1,0 0 31,-1 0-31,26 25-1,-50 0 1,25-25-1,-25 25 1,0-1 15,25-24-15,-25 25-16,0 0 16,0 0-1,0 0 1,0-1-1,0 26 1,0-25 0,-25 0-1,0-25 1,25 24 0,-25-24-1,-24 0 1</inkml:trace>
  <inkml:trace contextRef="#ctx0" brushRef="#br0" timeOffset="5647.7591">22076 5110 0,'0'25'110,"0"-1"-79</inkml:trace>
  <inkml:trace contextRef="#ctx0" brushRef="#br0" timeOffset="6495.3231">22126 4663 0,'25'-25'47,"99"-49"-31,-75 49 0,-24 0-1,25 25 1,-26 0 15,1 25-15,25 25-1,-50-1 1,0 1 0,0 24-1,0-24 1,0 25-1,0-51 1,0 51 0,0-26-1,0-24 1,0 0 0,0 0-1,25-25-15,24 0 94,-24 0-78,0-25-1,0 0 1,-25 0-1</inkml:trace>
  <inkml:trace contextRef="#ctx0" brushRef="#br0" timeOffset="7229.8116">22200 5135 0,'0'24'141,"0"26"-125,0 0-1,0-1 1,0 26 0,0-1-1,0-49 1,0 0-1,-25-25 1</inkml:trace>
  <inkml:trace contextRef="#ctx0" brushRef="#br0" timeOffset="8412.5994">17264 5879 0,'0'25'16,"0"74"46,-25 50-46,25-25 0,0-50-1,0 25 1,75 75 0,-1-25-1,75 24 1,-25-24-1,25-50 1,-75 1 0,1-51-1,-51-24-15,1 0 32,-25 0-32</inkml:trace>
  <inkml:trace contextRef="#ctx0" brushRef="#br0" timeOffset="9477.3106">22498 3994 0,'74'0'63,"-24"0"-63,-1 0 16,1 0-1,0 0 1,49-25-1,0-25 1,-49 50 0,-25 0-1,24 0 1,1 0 0,-1 0-1,-24 25 1,25 74-1,24 0 1,-24 50 0,-1 99-1,1-25 1,0 26 0,-1-150-1,-24-50 1,-25-24-1,0 0 1,25-25 0</inkml:trace>
  <inkml:trace contextRef="#ctx0" brushRef="#br0" timeOffset="10096.7227">23812 4614 0,'25'0'62,"50"-50"-46,98-99-1,100-24 1,99-51 0,-49 51-1,-199 98 1,-99 51-1,-1 24 1</inkml:trace>
  <inkml:trace contextRef="#ctx0" brushRef="#br0" timeOffset="10746.1524">25127 3597 0,'50'-25'63,"24"0"-47,-24 0-1,-1 25 1,-24 0-1,0 0 1,0 0 0,0 0 31,-1 0-32,-24 25 1,25 0-1,0 124 1,0 0 0,-25-25-1,25-75 1,-25 1 0</inkml:trace>
  <inkml:trace contextRef="#ctx0" brushRef="#br0" timeOffset="13560.026">26095 3274 0,'0'-25'47,"0"1"-32,49-1 16,1 0-15,-1 25 0,1 0-1,0-25 1,-26 25 15,1 50 32,-25-1-48,0-24 1,0 0 0,25 0 62,0-25-78,0 0 31,24 0-31,-49 25 16,25-25-1,0 0 1,0 24-1,-25 1 1,24 25 15,-24-25-15,0 24 0,0-24 30,0 0-30,0 0 47,0-1-17</inkml:trace>
  <inkml:trace contextRef="#ctx0" brushRef="#br0" timeOffset="15235.1421">26293 2604 0,'25'0'172,"0"0"-141,-25 50 0,49-50 125,26 0-140,-26-25 0,-49 0-1,25 25 17,0 0 124,-25 25-94,0 0-46,0 0 0,0 0 15,0 0 78,0-1-93,0 1 15,0 0 16</inkml:trace>
  <inkml:trace contextRef="#ctx0" brushRef="#br0" timeOffset="16251.8218">26739 4266 0,'0'-24'16,"0"-1"15,0 0-15,25-25-1,0 50 1,-25-49-1,25 49 1</inkml:trace>
  <inkml:trace contextRef="#ctx0" brushRef="#br0" timeOffset="17139.41">27037 3398 0,'25'0'94,"0"25"-63,-25 0 1,25-25-17,-25 25 1,0-1-1</inkml:trace>
  <inkml:trace contextRef="#ctx0" brushRef="#br0" timeOffset="18128.0672">27360 2654 0,'24'50'47,"1"-1"-31,-25 1 0,25 0-1,0-26 1,-25 1-1,0 0 17,25-25-17,24 0 63,-49-25-62,25-24 0,0 24-1,0 25 79,-1 25-78,26 24-1,-25 26 1,24-26 0,-24 1-1,-25-25 1,0-1-1,25 1 1</inkml:trace>
  <inkml:trace contextRef="#ctx0" brushRef="#br0" timeOffset="19871.229">27087 2431 0,'0'-25'62,"0"0"-46,25-24-1,24 24 1,-24 0 0,0 0-1,0 0 1,-1 25 31,1-24 125,0 24-110,0 0-31,0 24-31,-25 1 16,24-25 0,-24 25-1,0 0 1,0 0 62,0-1 31,25-24-31,0 0-46,0 0-17,0 0 1,-1 0 15,1 0 110,-25 25-126,0 0 1,0 0 0,0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22T14:45:59.3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15701 11336 0,'25'0'78,"397"-50"-63,173-49 1,0-75 0,323 50-1,-446 25 1,-175 49-1,-74 26 1,-24 24 0,-100 0-1,-24 0 1,-1 0 0,-24 49-1,-26-24 1,1-25-1,0 0 220,49 25-220,-49 0 1,25 24 0,-1 1-1,1-1 1,-25-24 0,24 0-1,-24 0 16,0-25 79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21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get 5 number from user to store in a list. Display all the numbers with power of 3 using list comprehension.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5098680" y="2089440"/>
              <a:ext cx="5554800" cy="12686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89320" y="2080080"/>
                <a:ext cx="5573520" cy="128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25906" y="1430764"/>
            <a:ext cx="9144000" cy="458789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list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Store in a variable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Display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Create list from existed list, to display number with power of 3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</a:t>
            </a:r>
            <a:r>
              <a:rPr lang="en-US" smtClean="0">
                <a:solidFill>
                  <a:srgbClr val="002060"/>
                </a:solidFill>
              </a:rPr>
              <a:t>Display result to user</a:t>
            </a:r>
            <a:endParaRPr lang="en-US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206040" y="794880"/>
              <a:ext cx="3804480" cy="1875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6680" y="785520"/>
                <a:ext cx="3823200" cy="189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get 5 number from user to store in a list. </a:t>
            </a:r>
            <a:r>
              <a:rPr lang="en-US" sz="2400" dirty="0" smtClean="0">
                <a:solidFill>
                  <a:srgbClr val="002060"/>
                </a:solidFill>
              </a:rPr>
              <a:t> Add all that number to each other using list comprehension.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5652360" y="3857760"/>
              <a:ext cx="1616760" cy="223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43000" y="3848400"/>
                <a:ext cx="1635480" cy="24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5732</TotalTime>
  <Words>102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170</cp:revision>
  <dcterms:created xsi:type="dcterms:W3CDTF">2021-11-08T00:20:31Z</dcterms:created>
  <dcterms:modified xsi:type="dcterms:W3CDTF">2022-10-22T14:46:46Z</dcterms:modified>
</cp:coreProperties>
</file>