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5" r:id="rId1"/>
  </p:sldMasterIdLst>
  <p:sldIdLst>
    <p:sldId id="256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65" autoAdjust="0"/>
    <p:restoredTop sz="94660"/>
  </p:normalViewPr>
  <p:slideViewPr>
    <p:cSldViewPr snapToGrid="0">
      <p:cViewPr varScale="1">
        <p:scale>
          <a:sx n="70" d="100"/>
          <a:sy n="70" d="100"/>
        </p:scale>
        <p:origin x="6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9:28:01.0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16148 6796 0,'0'50'94,"0"25"-78,49-26-1,-24-24-15,-25 25 16,25-26 15,-25 1 16,25-25 0,0 0-47,24-25 16,1-24-1,124-125 1,-26 75 0,-24 0-1,-49 74 1,-26-25-1,-24 25 1,0 1 0,0-26-1,0 25-15,-1 0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9:28:17.584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7888 8186 0,'74'-25'47,"75"0"-31,50 25 0,-26 0-1,75 0 1,0 0-1,-49 0 1,-1 0 0,-49 25-1,-25 0-15,-50 24 16,26-24 0,48-25-1,51 0 1,-149 0 218,24 0-218,25-25-1,75 25 1,74-25 0,273 1-1,-224 24 1,-73 0-16,-76 0 16,-24 0-1,-24 0 1,49 0-1,-75 0 1,-24 0 0,-1 0-1,1 0 17</inkml:trace>
  <inkml:trace contextRef="#ctx0" brushRef="#br0" timeOffset="1331.8859">17611 7169 0,'0'24'93,"25"26"-61,0-25-17,0 24 16,0-49-15,-25 25 0,24-25-1,1 0 17,0 0-1,25 0-16,-1-25 1,-24 1 15,0 24-31,0-25 16,-1 25 15,-24-25 0,25 25-15,-25-25 0</inkml:trace>
  <inkml:trace contextRef="#ctx0" brushRef="#br0" timeOffset="2715.8059">19075 7218 0,'0'-25'16,"0"1"0,0-1-16,-25-25 15,-74-74 1,-75-50-1,-297-198 1,0 75 0,98 98-1,-48 50 1,-75-24 0,74-1-16,-74 1 15,25 73 1,148 51-1,-74 49 1,174 0 0,74 0-1,25 49 1,50-24-16,-25 25 16,-1-25-1,1 24 1,25-49-1,24 25 1,1 0 0,24 0-1,0-25 1,0 0 0,0 24-1,1-24 1,-26 25 187,0-25-187,-74 25-1,-49-25 1,-1 0-1,-49 25 1,99-25-16,49 25 16,1-25-1,24 0 1,25 0 0,1 0-1,-51 24 1,50-24-1,1 0 1</inkml:trace>
  <inkml:trace contextRef="#ctx0" brushRef="#br0" timeOffset="4078.7157">12055 5234 0,'0'25'16,"-50"-25"-1,26 74 1,-1-49-16,-25 0 16,25 24-1,25-24 1,-24 0 0,24 0 15,49-25 109,26 24-124,-26-24 0,1 25-16,-1-25 15,1 25 1,-25-25 0,0 0-1,-25 25 32,0 0 31</inkml:trace>
  <inkml:trace contextRef="#ctx0" brushRef="#br0" timeOffset="6694.4535">21208 4341 0,'-25'0'31,"0"25"-16,1-1 1,-26 26 0,25-25-1,-24 0 1,-1 24 0,25-24-1,25 0 16,25 0 1,74 24-17,25 26 1,-49-75 0,-75 24-1,24 1 1,-24 0 15,0 0 16,0 0-31,0 0-1,0-1 16,0 1 1,0 0-1,0 0 0,25 0-15,-25-1-1,0 1 1,0 25 0,0-1-1,0 1 1,0-25 0,0 0-16,0 24 15,0-24 1,0 0-1,0 0 32,25-25-31,-25 24 0</inkml:trace>
  <inkml:trace contextRef="#ctx0" brushRef="#br0" timeOffset="8149.4226">28426 2753 0,'25'0'125,"25"25"-109,24-25 0,0 0-1,-24 25 1,-25 0-16,24 0 16,-49 24-1,0-24 1,25 0-1,-25 24 1,0 1-16,0-25 16,0 0-1,0-1 17,25-24-17,-25 25 1,25 0-1,-25 0-15,49-25 16,1 25 0,0-1-1,-1 1 1,1 0 0,-25 0-1,0-25-15,-1 49 16,1-24 15,-25 0 0,0 0-15,0 0 31,25-1-32,-25 26 17,0-25-32,0 0 15</inkml:trace>
  <inkml:trace contextRef="#ctx0" brushRef="#br0" timeOffset="9778.5085">21853 4539 0,'0'25'93,"0"0"-77,0 0 0,0-1-1,0 1 1,0 25-1,0-1 1,0 26 0,25-25-1,0-1-15,-25 26 16,0-51 15,24 1 0,1-25 63,-25 25 172</inkml:trace>
  <inkml:trace contextRef="#ctx0" brushRef="#br0" timeOffset="10945.2857">22250 4465 0,'-25'0'63,"25"25"62</inkml:trace>
  <inkml:trace contextRef="#ctx0" brushRef="#br0" timeOffset="11629.7399">22349 4762 0</inkml:trace>
  <inkml:trace contextRef="#ctx0" brushRef="#br0" timeOffset="15423.2679">22671 3944 0,'-24'25'47,"-1"0"-16,25-1-15,0 1-1,-25 0-15,0-25 16,25 25 0,0 0-1,0-1 16,0 1 16,0 0 0,25-25-31,0 0-1,-25 25 1,0 0 15,0-1 16,0 1 0,0 0-16,0 0-15,0 0 0,25-1 15,-25 1 0,0 0-15,24 0-16,1 24 31,-25-24-15,0 0-1,25 0 1,0-25-1,-25 25-15,0-1 16,0 1 0,0 0 15,0 0-15,0 0-1,0 24 1,0-24-1,0 50-15,0-51 16,0 1 0,0 0-1,0 0 17</inkml:trace>
  <inkml:trace contextRef="#ctx0" brushRef="#br0" timeOffset="16849.2139">23937 3671 0,'24'0'94,"1"0"-79,0 0 1,0 0 15,-25 25 16,0 0-16,0 0 1,0-1-1,0 1 0,25 0 0,-1-25-15,1 25 0,0 0 15,-25-1 0,0 1 16,0 0 31,0 0-47,0 0-15,0-1 0,0 76-1,0-51 1,0 1-16,0-25 15,0-1 1,0 1 15,0 0-15,0 0 15,0 0-15</inkml:trace>
  <inkml:trace contextRef="#ctx0" brushRef="#br0" timeOffset="17963.957">23217 4465 0,'25'0'94,"0"0"-79,0 0 17,-1 0-17,1-25-15,0 25 16,0 0 15,-25-25 0</inkml:trace>
  <inkml:trace contextRef="#ctx0" brushRef="#br0" timeOffset="22392.9058">14585 10046 0,'25'0'78,"25"0"-62,24 0-1,0 0 1,26 0 0,-1 0-1,50 0-15,-50 0 16,-25 0-1,-24-25 1,-25 25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366" units="cm"/>
          <inkml:channel name="Y" type="integer" max="768" units="cm"/>
          <inkml:channel name="T" type="integer" max="2.14748E9" units="dev"/>
        </inkml:traceFormat>
        <inkml:channelProperties>
          <inkml:channelProperty channel="X" name="resolution" value="39.7093" units="1/cm"/>
          <inkml:channelProperty channel="Y" name="resolution" value="39.79275" units="1/cm"/>
          <inkml:channelProperty channel="T" name="resolution" value="1" units="1/dev"/>
        </inkml:channelProperties>
      </inkml:inkSource>
      <inkml:timestamp xml:id="ts0" timeString="2022-09-30T09:33:42.83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18579 8781 0,'0'25'109,"25"-1"-109,-25 1 31,24 0-15,-24 0 15,25-25 63,0 0-78,25-50-1,24-24-15,100-50 16,49 0 0,-25-25-1,-49 50 1,-25 49-1,-25-24-15,-49 24 16,0 50 0,-26 0-1,1 0 17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738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808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314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978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5167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65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783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513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18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6473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848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E4BCA8-0371-4C1C-9FD0-02EEEC16B4D4}" type="datetimeFigureOut">
              <a:rPr lang="en-US" smtClean="0"/>
              <a:t>9/30/2022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E40461-9B09-49EF-B2B9-C7C59A8DD1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72235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customXml" Target="../ink/ink3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1669193" y="2747962"/>
            <a:ext cx="5036234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</a:t>
            </a:r>
            <a:r>
              <a:rPr lang="en-US" sz="400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Number</a:t>
            </a:r>
            <a:r>
              <a:rPr lang="en-US" sz="4000" b="1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22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995817" y="1266534"/>
            <a:ext cx="6382986" cy="1111347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Intermediate Task Series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8433" y="0"/>
            <a:ext cx="4124325" cy="5495925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5497822"/>
            <a:ext cx="12192000" cy="164651"/>
          </a:xfrm>
          <a:prstGeom prst="rect">
            <a:avLst/>
          </a:prstGeom>
        </p:spPr>
        <p:style>
          <a:lnRef idx="0">
            <a:schemeClr val="accent3"/>
          </a:lnRef>
          <a:fillRef idx="3">
            <a:schemeClr val="accent3"/>
          </a:fillRef>
          <a:effectRef idx="3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275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319974" y="731521"/>
            <a:ext cx="5317588" cy="91440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40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Problem Statement</a:t>
            </a:r>
            <a:endParaRPr lang="en-US" sz="40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3" name="Rounded Rectangle 2"/>
          <p:cNvSpPr/>
          <p:nvPr/>
        </p:nvSpPr>
        <p:spPr>
          <a:xfrm>
            <a:off x="586854" y="2063752"/>
            <a:ext cx="11477767" cy="1375484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800" dirty="0" smtClean="0">
                <a:solidFill>
                  <a:srgbClr val="002060"/>
                </a:solidFill>
              </a:rPr>
              <a:t>Write a Python Program to </a:t>
            </a:r>
            <a:r>
              <a:rPr lang="en-US" sz="2800" dirty="0" smtClean="0">
                <a:solidFill>
                  <a:srgbClr val="002060"/>
                </a:solidFill>
              </a:rPr>
              <a:t>Create </a:t>
            </a:r>
            <a:r>
              <a:rPr lang="en-US" sz="2800" dirty="0" smtClean="0">
                <a:solidFill>
                  <a:srgbClr val="002060"/>
                </a:solidFill>
              </a:rPr>
              <a:t>a </a:t>
            </a:r>
            <a:r>
              <a:rPr lang="en-US" sz="2800" dirty="0">
                <a:solidFill>
                  <a:srgbClr val="002060"/>
                </a:solidFill>
              </a:rPr>
              <a:t>N</a:t>
            </a:r>
            <a:r>
              <a:rPr lang="en-US" sz="2800" dirty="0" smtClean="0">
                <a:solidFill>
                  <a:srgbClr val="002060"/>
                </a:solidFill>
              </a:rPr>
              <a:t>ested </a:t>
            </a:r>
            <a:r>
              <a:rPr lang="en-US" sz="2800" dirty="0" smtClean="0">
                <a:solidFill>
                  <a:srgbClr val="002060"/>
                </a:solidFill>
              </a:rPr>
              <a:t>D</a:t>
            </a:r>
            <a:r>
              <a:rPr lang="en-US" sz="2800" dirty="0" smtClean="0">
                <a:solidFill>
                  <a:srgbClr val="002060"/>
                </a:solidFill>
              </a:rPr>
              <a:t>ictionary and Access Value.</a:t>
            </a:r>
            <a:endParaRPr lang="en-US" sz="28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5813280" y="2312640"/>
              <a:ext cx="339480" cy="2415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803920" y="2303280"/>
                <a:ext cx="358200" cy="260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1900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4122714" y="409502"/>
            <a:ext cx="3378223" cy="819223"/>
          </a:xfrm>
          <a:prstGeom prst="roundRect">
            <a:avLst/>
          </a:prstGeom>
        </p:spPr>
        <p:style>
          <a:lnRef idx="1">
            <a:schemeClr val="accent6"/>
          </a:lnRef>
          <a:fillRef idx="1003">
            <a:schemeClr val="lt2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600" b="1" dirty="0" smtClean="0">
                <a:solidFill>
                  <a:srgbClr val="00206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Algorithm</a:t>
            </a:r>
            <a:endParaRPr lang="en-US" sz="3600" b="1" dirty="0">
              <a:solidFill>
                <a:srgbClr val="002060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2" name="Subtitle 11"/>
          <p:cNvSpPr>
            <a:spLocks noGrp="1"/>
          </p:cNvSpPr>
          <p:nvPr>
            <p:ph type="subTitle" idx="1"/>
          </p:nvPr>
        </p:nvSpPr>
        <p:spPr>
          <a:xfrm>
            <a:off x="1132764" y="1744662"/>
            <a:ext cx="9478086" cy="4628841"/>
          </a:xfrm>
        </p:spPr>
        <p:txBody>
          <a:bodyPr>
            <a:normAutofit/>
          </a:bodyPr>
          <a:lstStyle/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Step1: Create dictionary </a:t>
            </a:r>
          </a:p>
          <a:p>
            <a:pPr algn="l">
              <a:lnSpc>
                <a:spcPct val="150000"/>
              </a:lnSpc>
            </a:pPr>
            <a:r>
              <a:rPr lang="en-US" dirty="0">
                <a:solidFill>
                  <a:srgbClr val="002060"/>
                </a:solidFill>
              </a:rPr>
              <a:t>Step2: </a:t>
            </a:r>
            <a:r>
              <a:rPr lang="en-US" dirty="0" smtClean="0">
                <a:solidFill>
                  <a:srgbClr val="002060"/>
                </a:solidFill>
              </a:rPr>
              <a:t>Create another dictionary inside existed dictionary to make nested</a:t>
            </a: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Step3: Access dictionary items(keys and values) from nested dictionary </a:t>
            </a:r>
            <a:endParaRPr lang="en-US" dirty="0">
              <a:solidFill>
                <a:srgbClr val="002060"/>
              </a:solidFill>
            </a:endParaRPr>
          </a:p>
          <a:p>
            <a:pPr algn="l">
              <a:lnSpc>
                <a:spcPct val="150000"/>
              </a:lnSpc>
            </a:pPr>
            <a:r>
              <a:rPr lang="en-US" dirty="0" smtClean="0">
                <a:solidFill>
                  <a:srgbClr val="002060"/>
                </a:solidFill>
              </a:rPr>
              <a:t>END</a:t>
            </a:r>
            <a:endParaRPr lang="en-US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/>
              <p14:cNvContentPartPr/>
              <p14:nvPr/>
            </p14:nvContentPartPr>
            <p14:xfrm>
              <a:off x="2839680" y="991080"/>
              <a:ext cx="7679880" cy="26258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830320" y="981720"/>
                <a:ext cx="7698600" cy="2644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2024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2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gradFill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2391507" y="576776"/>
            <a:ext cx="6316394" cy="1308295"/>
          </a:xfrm>
          <a:prstGeom prst="roundRect">
            <a:avLst/>
          </a:prstGeom>
          <a:scene3d>
            <a:camera prst="isometricOffAxis2Left"/>
            <a:lightRig rig="threePt" dir="t"/>
          </a:scene3d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 smtClean="0">
                <a:solidFill>
                  <a:srgbClr val="002060"/>
                </a:solidFill>
              </a:rPr>
              <a:t>Assignment </a:t>
            </a:r>
            <a:endParaRPr lang="en-US" sz="6600" b="1" dirty="0">
              <a:solidFill>
                <a:srgbClr val="002060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1083210" y="3016154"/>
            <a:ext cx="10244431" cy="1210481"/>
          </a:xfrm>
          <a:prstGeom prst="round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lvl="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rgbClr val="002060"/>
                </a:solidFill>
              </a:rPr>
              <a:t>Write a Python Program to create a nested </a:t>
            </a:r>
            <a:r>
              <a:rPr lang="en-US" sz="2400" dirty="0" smtClean="0">
                <a:solidFill>
                  <a:srgbClr val="002060"/>
                </a:solidFill>
              </a:rPr>
              <a:t>dictionary. And Also iterate nested dictionary items </a:t>
            </a:r>
            <a:endParaRPr lang="en-US" sz="2400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6688440" y="2919960"/>
              <a:ext cx="482400" cy="28620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679080" y="2910600"/>
                <a:ext cx="501120" cy="304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24989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5050</TotalTime>
  <Words>66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Aharoni</vt:lpstr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Faisal Zamir</dc:creator>
  <cp:lastModifiedBy>Faisal Zamir</cp:lastModifiedBy>
  <cp:revision>167</cp:revision>
  <dcterms:created xsi:type="dcterms:W3CDTF">2021-11-08T00:20:31Z</dcterms:created>
  <dcterms:modified xsi:type="dcterms:W3CDTF">2022-09-30T10:02:45Z</dcterms:modified>
</cp:coreProperties>
</file>