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34:03.4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17859 7665 0,'0'-25'62,"149"25"-46,124-25-16,99 0 16,124 0-1,50 25 1,-174-24-1,-124 24 1,0 0 0,0 0-16,0 0 15,25 0 1,-99 0 0,-75 0-1,-50 0 1,1 0-1,-50-25-15,25 25 16,0 0 0,0 0-1,-1 0 1,26 0 15,-25 0-31,0 0 31,-1 0-15,1 0 15,0 0-15</inkml:trace>
  <inkml:trace contextRef="#ctx0" brushRef="#br0" timeOffset="1912.2688">23887 7813 0,'50'0'109,"24"-24"-93,75 24-1,0 0 1,322 0-1,-223 0 1,-74 0-16,-75 0 16,-50 0-1,1 24 1,0-24 15,-26 0 0</inkml:trace>
  <inkml:trace contextRef="#ctx0" brushRef="#br0" timeOffset="5458.6296">11832 8954 0,'0'0'0,"25"0"141,49 0-126,25 0 1,100 0-1,-1 0 1,25 0-16,100 50 16,-100-25-1,-99-25 1,0 25 0,-99 0-1,0-25 1,0 0-1,-1 0-15,26-50 47,-25 50 188,74 0-235,50-25 15,0 0 1,-25 25 0,-75 0-1,-24 0 1,0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34:18.0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12353 4018 0,'0'0'0,"0"50"94,25 24-79,-1 26 1,26-26 0,-25 25-16,-25-49 15,49-50 1,-49 25-1,50-25 17,0 0-17,74-124-15,173-100 16,100-48 0,25-1-1,-249 149 1,-49 49-1,-74 26 1,-25 49-16,0 0 16,-25-25-1</inkml:trace>
  <inkml:trace contextRef="#ctx0" brushRef="#br0" timeOffset="2837.8882">9451 6325 0,'0'25'125,"24"-25"-110,-24 25 1,0 24 0,0-24 15,25-25 16,0 0 0,0 0-32,24 0 1,51-25 0,-1-24-1,-25 24 1,-49 0-1,25 0-15,-26 1 32,26 24-17,-25-25 1,0 0 0,0 25-1</inkml:trace>
  <inkml:trace contextRef="#ctx0" brushRef="#br0" timeOffset="3855.5693">12502 6325 0,'24'0'63,"1"0"-47,-25 50-1,25-1 1,0-24-16,-25 25 15,0-25 17,25-25-1,-1 0 16,26 0-32,49-75 1,149-49 0,0-49-16,149-1 15,-174 75 1,-148 49 0,-26 0-1,-24 50 1</inkml:trace>
  <inkml:trace contextRef="#ctx0" brushRef="#br0" timeOffset="7501.9952">11410 8062 0,'0'24'109,"25"1"16,25 0-109,24 49-1,100 26 1,24 48-16,-124-123 16,-49 25-1,25-50 1,-25 0 31,49-25-16,1-74-15,73-25-1,1 0 1,50-50-16,-51 75 15,1 0 1,-25 49 0,-74-24-1,0 74 1,-26-25 0,-24 0-1,25 25-15</inkml:trace>
  <inkml:trace contextRef="#ctx0" brushRef="#br0" timeOffset="8550.6963">16892 9351 0,'0'-24'31,"25"-1"0,0 25-15,49 0-16,0 0 16,1 0-1,-1 0 1,1 0 0,24 0-1,75 0-15,49 0 16,0 0-1,75 0 1,-1 0 0,1 0-1,-75 0 1,-99 0-16,-49 0 16,-51 0-1,1 0 1,0 0-1,0 0 32</inkml:trace>
  <inkml:trace contextRef="#ctx0" brushRef="#br0" timeOffset="10258.8277">22027 5680 0,'0'0'0,"-25"0"31,25 75-15,0 24-1,0 0 1,0 50 0,0-75-1,0 26-15,0-51 16,0 1 0,0-1-1,25 1 1,-1-50 31,1 0-16,-25-25 0,0-24-15,25-1-16,0 25 15,0-24 1,-25 24 0,24-25-1,1 1 1,-25-26 0,75-98-16,-51 73 15,26 26 1,-25 24-1,-25 25 1,25 1 0,-1-26-1,1 25 1,-25 0 15</inkml:trace>
  <inkml:trace contextRef="#ctx0" brushRef="#br0" timeOffset="10827.2066">22225 6152 0,'25'0'156,"0"24"-156,24 1 16,1 25 0,49-25-1,0 24 1,25 1 0,-74-25-16,-25-25 31,-25 24 0</inkml:trace>
  <inkml:trace contextRef="#ctx0" brushRef="#br0" timeOffset="11742.8164">23143 6300 0,'0'-24'109,"25"24"-93,198 0-1,0-25 1,25-25-16,-99 25 15,25-24 1,-1 24 0,1 25-1,-1-74 1,1 24-16,-25 25 16,-50 0-1,-24 1 1,-26-1-1,-24 25 1,0 0 0,0-25-16,-1 25 15,1 0 17,0 0 14</inkml:trace>
  <inkml:trace contextRef="#ctx0" brushRef="#br0" timeOffset="14843.5603">25698 5035 0,'49'50'125,"1"74"-110,99 74 1,-25 1 0,-50-75-16,1-25 15,-51-74 1,1 25 0,0-26 30,0-24-14,0 0-17,-1 0 1,-24-49 0,25-1-1,-25 25 1,25-24-1,-25-26 1,25 1-16,0-25 16,-1 24-1,26-24 1,-25 49 0,0 1-1,-1-1 1,1 50-1,-25-25 1,25 25 0,0-49-1,0 24 1,-1 0-16,-24 0 16,25 25-1,-25-24 1,0-1 124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41:54.1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9128 7417 0,'25'0'172,"0"0"-156,49 0-1,1 0 1,-26 0-16,1 0 16,-25 0-1,24 0 1,1 0-1,-25 0 1,-1 0-16,1 0 16,50 0-1,-1 0 1,0 0 0,1 0-1,-26 0 1,51 0-16,-51 0 15,1 0 1,-25 0 0,0 0-1,-1 0 17,1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10:38:03.9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16520 10294 0,'99'-25'62,"124"-24"-46,-24 24 0,74 0-1,-50 0 1,-25 25-16,-24 0 15,-75 0 1,-24 0 0,-1 0-1,-24 0 1,-1 0 0,-24 0-1,25 0 1,-26 0-1,1 0 1,0 0 15,25 0 188,-1 0-203,26 0-1,-26 0 1,26 0-16,24 0 16,25 0-1,25 0 1,-25 0-1,-50 0 1,-49 0-16,25 0 16</inkml:trace>
  <inkml:trace contextRef="#ctx0" brushRef="#br0" timeOffset="4360.8937">10939 11112 0,'25'0'31,"24"0"-15,1 0-1,74 0 1,-25 0 0,25 0-1,-25 0 1,25 0 0,-24 0-1,73 0-15,50 0 16,26 0-1,-26 0 1,74 0 0,1 0-1,-75 0 1,-49 0 0,-100 25-1,-24-25 1,-25 0-16,0 0 15,-25 25 1,24-25 0,1 0-1,0 0 17,0 0-1,0 0 0,-1 0 0,1 0 32</inkml:trace>
  <inkml:trace contextRef="#ctx0" brushRef="#br0" timeOffset="7987.3112">13667 10244 0,'0'50'109,"0"-25"-109,0 0 16,0-1-1,0 1 17,0 0-17,25-50 95,74-24-110,1-51 15,24 26 1,24-25-1,1 24 1,-49 26 0,24-26-1,-100 50-15,26 1 16,-25 24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23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print a dictionary </a:t>
            </a:r>
            <a:r>
              <a:rPr lang="en-US" sz="2800" dirty="0" smtClean="0">
                <a:solidFill>
                  <a:srgbClr val="002060"/>
                </a:solidFill>
              </a:rPr>
              <a:t>items line </a:t>
            </a:r>
            <a:r>
              <a:rPr lang="en-US" sz="2800" dirty="0">
                <a:solidFill>
                  <a:srgbClr val="002060"/>
                </a:solidFill>
              </a:rPr>
              <a:t>by line</a:t>
            </a:r>
            <a:r>
              <a:rPr lang="en-US" sz="2800" dirty="0" smtClean="0">
                <a:solidFill>
                  <a:srgbClr val="002060"/>
                </a:solidFill>
              </a:rPr>
              <a:t>. Key and value should have one tab distance.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59520" y="2705760"/>
              <a:ext cx="4911480" cy="563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0160" y="2696400"/>
                <a:ext cx="493020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471706"/>
            <a:ext cx="9144000" cy="47789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</a:t>
            </a:r>
            <a:r>
              <a:rPr lang="en-US" dirty="0" smtClean="0">
                <a:solidFill>
                  <a:srgbClr val="002060"/>
                </a:solidFill>
              </a:rPr>
              <a:t>a dictionary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Iterate keys and values from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keys and values having one tab distance 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02360" y="1196640"/>
              <a:ext cx="6233040" cy="2170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3000" y="1187280"/>
                <a:ext cx="6251760" cy="21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86080" y="2670120"/>
              <a:ext cx="411120" cy="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6720" y="2660760"/>
                <a:ext cx="42984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</a:t>
            </a:r>
            <a:r>
              <a:rPr lang="en-US" sz="2400" dirty="0" smtClean="0">
                <a:solidFill>
                  <a:srgbClr val="002060"/>
                </a:solidFill>
              </a:rPr>
              <a:t>to create a alpha </a:t>
            </a:r>
            <a:r>
              <a:rPr lang="en-US" sz="2400" smtClean="0">
                <a:solidFill>
                  <a:srgbClr val="002060"/>
                </a:solidFill>
              </a:rPr>
              <a:t>string based dictionary </a:t>
            </a:r>
            <a:r>
              <a:rPr lang="en-US" sz="2400" dirty="0" smtClean="0">
                <a:solidFill>
                  <a:srgbClr val="002060"/>
                </a:solidFill>
              </a:rPr>
              <a:t>to print dictionary items </a:t>
            </a:r>
            <a:r>
              <a:rPr lang="en-US" sz="2400" smtClean="0">
                <a:solidFill>
                  <a:srgbClr val="002060"/>
                </a:solidFill>
              </a:rPr>
              <a:t>in uppercase.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38040" y="3536280"/>
              <a:ext cx="3027600" cy="482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28680" y="3526920"/>
                <a:ext cx="3046320" cy="5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5066</TotalTime>
  <Words>74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165</cp:revision>
  <dcterms:created xsi:type="dcterms:W3CDTF">2021-11-08T00:20:31Z</dcterms:created>
  <dcterms:modified xsi:type="dcterms:W3CDTF">2022-09-30T10:42:39Z</dcterms:modified>
</cp:coreProperties>
</file>