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10:38:43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15825 6524 0,'0'24'141,"0"1"-126,25 0 1,0 0 0,0-25 15,0 0 16,-1 0-32,26-25 1,124-99 0,-26 50-1,-48-1 1,-26 26-16,1-1 16,-26 25-1,1-24 1,-1 24-1,1-25 1,0 25 0,-1 1-1,-24 24 17</inkml:trace>
  <inkml:trace contextRef="#ctx0" brushRef="#br0" timeOffset="2817.8773">16867 7640 0,'0'-25'62,"25"25"-30,0-25-17,24 25-15,-24-25 16,50 25 0,-1-24-1,100 24 1,24-25-1,25 0 1,-74 25 0,0 0-1,-25 0 1,25 0-16,-50 0 16,-25 0-1,1 0 1,-1 0-1,-24 0 1,24 0 0,1 0-16,-1 0 15,1 0 1,-26 0 0,1 0-1,-25 0 1,-1 0-1,1 25 32,0-25-15,49 0 155,50 0-187,75 0 16,148 0-1,0 0 1,25 0 0,174 0-1,0 0-15,-248 0 16,-75 0-1,-50 0 1,-24 0 0,0 25-1,-50-25 1,1 0-16,-26 0 16,50 0-1,-50 0 1,-24 0-1,-25 0 1,0 0 0,-1 0-1,1 0 32,50 0 156,49 0-187,99 0 0,50 0-1,49 0 1,50 0-1,25 0 1,149 0-16,-224 0 16,-49 0-1,-124 0 1,0 24 0,-50-24-1,0 0-15,-24 0 16,-26 0-1,-24 0 1,0 0 0,-25 25-1,25-25-15,-1 0 32,1 0-1,0 0-16</inkml:trace>
  <inkml:trace contextRef="#ctx0" brushRef="#br0" timeOffset="5065.3725">3448 8930 0,'25'0'94,"74"-50"-78,124 25-16,0-24 15,25 24 1,-49 0-1,-125 25 1,-24 0 0,-25-25-16,-1 25 15</inkml:trace>
  <inkml:trace contextRef="#ctx0" brushRef="#br0" timeOffset="11562.6994">10864 8954 0,'0'0'0,"50"-24"16,49-1-1,100 0 1,74 0-16,-1 0 16,-73 25-1,49 0 1,0 0 0,298 25-1,-25 50 1,-149-51-1,0 51 1,-50-50-16,-99 0 16,-99-1-1,-49-24 1,-26 0 0,-24 25-1,0-25 1,25 0 249,-1 0-249,1-25 0,-1 1-1,1 24 1,0 0 0,-1 0-16,1-25 15,-25 25 1,0 0-1,-1 0 1,-24-25 0,25 25-1</inkml:trace>
  <inkml:trace contextRef="#ctx0" brushRef="#br0" timeOffset="13790.194">20538 9054 0,'50'0'94,"49"-25"-79,50 0 1,74 25-1,25 0 1,-25 0-16,1 0 16,-26 0-1,1 0 1,123 0 0,-74 0-1,-74 0 1,-75 0-16,-49 0 15,-26 0 1,1 0 0,0 0-1,0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10:39:03.4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12675 7367 0,'0'25'110,"0"0"-95,0 24 1,25-24 0,-25 0-16,50-25 62,-26-25-31,26 0-15,49-74-16,100-50 16,222-74-1,-197 124 1,-76 24 0,-48 26-1,-51 24 1,-24 25 15</inkml:trace>
  <inkml:trace contextRef="#ctx0" brushRef="#br0" timeOffset="3172.1121">10691 8979 0,'25'25'109,"-1"25"-78,26-1-15,-50 1 0,0-25-1,25 0-15,0-25 63,-1 0-48,1 0 17,50-25-17,49-50 1,99-49-16,-49 25 15,24-50 1,0 50 0,-49 0-1,-25 49 1,-24 1 0,-51 24-16,-24 0 15,0 25 1</inkml:trace>
  <inkml:trace contextRef="#ctx0" brushRef="#br0" timeOffset="6422.2806">9203 10666 0,'0'25'62,"0"24"-30,0-24-17,0 0 1,0 25 0,0-1-16,24-24 15,-24 0 1,0 0-1,25-1 17,-25 1-1,50-25 0,-1-25-15,51-24-1,73-1 1,1-24 0,-1-1-1,-24 1 1,-49 49-16,-26-24 16,-49 24-1,24 25 1,-24-25 15</inkml:trace>
  <inkml:trace contextRef="#ctx0" brushRef="#br0" timeOffset="10202.7963">14982 12502 0,'0'24'94,"0"1"-78,0 50-1,0-26-15,0 1 16,0-1 0,0-24-1,0 25 1,25-50 0,-25 25-1,49-25 79,75-75-78,100-49-1,-26 0-15,1 0 16,-26 25-1,-24-50 1,0 50 0,-50 24-1,0 1 1,25 0 0,25-26-16,-25 51 15,-49 24 1,-1-25-1,-24 26 1,-26-1 0,1 25-1,-25-25 1,25 25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10:42:53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12750 10170 0,'0'0'0,"24"0"125,26 0-110,-25 0-15,24 0 16,1 0 0,24 0-1,1 0 1,-1 0-1,26 0-15,-1 0 16,-25 0 0,-24 0-1,24 0 1,1 0 0,-26-25-1,-24 25 1,0 0-16,0 0 15,-1 0 1,1 0 15,0 0 1,0 0-17,0 0 1,-1 0-1,51 0 1,-50 0 0,-1 0-1,1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10:43:34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15280 8905 0,'24'0'94,"26"74"-78,-50-49-1,25 0 1,0-25 31,24 0 0,26 0-32,247-174-15,-49 25 16,-99 75-1,-50 0 1,-50 74 0,-49 0-1,0-25 1,0 25 15,-25-25-15</inkml:trace>
  <inkml:trace contextRef="#ctx0" brushRef="#br0" timeOffset="5157.4332">11361 11137 0,'74'0'62,"50"0"-46,50 0 0,74-25-1,124-24 1,-50 49 0,-74-25-1,75 25 1,-125 0-1,-24 0-15,-75 0 16,-25 0 0,1 0-1,-50 0 1,-1 0 0,1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24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lvl="0" indent="-5143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Python program to filter </a:t>
            </a:r>
            <a:r>
              <a:rPr lang="en-US" sz="2800" dirty="0" smtClean="0">
                <a:solidFill>
                  <a:srgbClr val="002060"/>
                </a:solidFill>
              </a:rPr>
              <a:t>odd </a:t>
            </a:r>
            <a:r>
              <a:rPr lang="en-US" sz="2800" dirty="0">
                <a:solidFill>
                  <a:srgbClr val="002060"/>
                </a:solidFill>
              </a:rPr>
              <a:t>numbers from a given dictionary </a:t>
            </a:r>
            <a:r>
              <a:rPr lang="en-US" sz="2800" dirty="0" smtClean="0">
                <a:solidFill>
                  <a:srgbClr val="002060"/>
                </a:solidFill>
              </a:rPr>
              <a:t>keys. Display only those values which have odd keys.   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41280" y="2170080"/>
              <a:ext cx="8492400" cy="1116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920" y="2160720"/>
                <a:ext cx="8511120" cy="11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28764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dictionary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Display to </a:t>
            </a:r>
            <a:r>
              <a:rPr lang="en-US" dirty="0" smtClean="0">
                <a:solidFill>
                  <a:srgbClr val="002060"/>
                </a:solidFill>
              </a:rPr>
              <a:t>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Iterate dictionary keys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Fetch only odd keys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value of those keys </a:t>
            </a:r>
            <a:r>
              <a:rPr lang="en-US" smtClean="0">
                <a:solidFill>
                  <a:srgbClr val="002060"/>
                </a:solidFill>
              </a:rPr>
              <a:t>which are odd in number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13080" y="2428920"/>
              <a:ext cx="2857680" cy="2206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3720" y="2419560"/>
                <a:ext cx="2876400" cy="22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590000" y="3652200"/>
              <a:ext cx="473400" cy="9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0640" y="3642840"/>
                <a:ext cx="492120" cy="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28764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d = {1:"ali",2:"jafri",3:"zamir"}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for </a:t>
            </a:r>
            <a:r>
              <a:rPr lang="en-US" dirty="0" err="1">
                <a:solidFill>
                  <a:srgbClr val="002060"/>
                </a:solidFill>
              </a:rPr>
              <a:t>k,v</a:t>
            </a:r>
            <a:r>
              <a:rPr lang="en-US" dirty="0">
                <a:solidFill>
                  <a:srgbClr val="002060"/>
                </a:solidFill>
              </a:rPr>
              <a:t> in </a:t>
            </a:r>
            <a:r>
              <a:rPr lang="en-US" dirty="0" err="1">
                <a:solidFill>
                  <a:srgbClr val="002060"/>
                </a:solidFill>
              </a:rPr>
              <a:t>d.items</a:t>
            </a:r>
            <a:r>
              <a:rPr lang="en-US" dirty="0">
                <a:solidFill>
                  <a:srgbClr val="002060"/>
                </a:solidFill>
              </a:rPr>
              <a:t>():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    if k%2 != 0: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        print(v)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3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lvl="0" indent="-5143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filter </a:t>
            </a:r>
            <a:r>
              <a:rPr lang="en-US" sz="2400" dirty="0" smtClean="0">
                <a:solidFill>
                  <a:srgbClr val="002060"/>
                </a:solidFill>
              </a:rPr>
              <a:t>Even numbers </a:t>
            </a:r>
            <a:r>
              <a:rPr lang="en-US" sz="2400" dirty="0">
                <a:solidFill>
                  <a:srgbClr val="002060"/>
                </a:solidFill>
              </a:rPr>
              <a:t>from a given dictionary keys. Display only </a:t>
            </a:r>
            <a:r>
              <a:rPr lang="en-US" sz="2400">
                <a:solidFill>
                  <a:srgbClr val="002060"/>
                </a:solidFill>
              </a:rPr>
              <a:t>those </a:t>
            </a:r>
            <a:r>
              <a:rPr lang="en-US" sz="2400" smtClean="0">
                <a:solidFill>
                  <a:srgbClr val="002060"/>
                </a:solidFill>
              </a:rPr>
              <a:t>Value item </a:t>
            </a:r>
            <a:r>
              <a:rPr lang="en-US" sz="2400" dirty="0">
                <a:solidFill>
                  <a:srgbClr val="002060"/>
                </a:solidFill>
              </a:rPr>
              <a:t>which have </a:t>
            </a:r>
            <a:r>
              <a:rPr lang="en-US" sz="2400" dirty="0" smtClean="0">
                <a:solidFill>
                  <a:srgbClr val="002060"/>
                </a:solidFill>
              </a:rPr>
              <a:t>even number</a:t>
            </a:r>
            <a:r>
              <a:rPr lang="en-US" sz="2400" dirty="0">
                <a:solidFill>
                  <a:srgbClr val="002060"/>
                </a:solidFill>
              </a:rPr>
              <a:t>. 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089960" y="3062880"/>
              <a:ext cx="1875600" cy="946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0600" y="3053520"/>
                <a:ext cx="1894320" cy="9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5073</TotalTime>
  <Words>120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163</cp:revision>
  <dcterms:created xsi:type="dcterms:W3CDTF">2021-11-08T00:20:31Z</dcterms:created>
  <dcterms:modified xsi:type="dcterms:W3CDTF">2022-09-30T10:44:12Z</dcterms:modified>
</cp:coreProperties>
</file>