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44:37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13742 7689 0,'25'0'31,"-1"0"-15,1 0-1,50 0-15,-1 0 16,124 0 0,1 0-1,24 0 1,50 0 0,0 0-1,-25 0 1,0 0-1,0-24 1,198 24-16,-173-25 16,-74 25-1,-50 0 1,-75 0 0,25 0-1,-24 0 1,49 0-16,24 0 15,-73 0 251,-1 0-266,26 0 16,48-25-1,274 25 1,-25 0 0,-124 0-1,-149 0-15,-25 0 16,-49 0-1,-26 0 1,1 0 0,0 0-1,0 0 1,0 0 15,-1 0 0</inkml:trace>
  <inkml:trace contextRef="#ctx0" brushRef="#br0" timeOffset="1200.7901">24234 7739 0,'0'-25'32,"25"0"-1,0 25-15,24 0-1,51 0 1,73 0-1,-24 0 1,50 0 0,-75 0-1,-25 0 1,50 0-16,-1 0 16,26 0-1,-75 0 1,-24 0-1,-51 0 1,1 0 0,0 0-1</inkml:trace>
  <inkml:trace contextRef="#ctx0" brushRef="#br0" timeOffset="5852.8862">14610 8756 0,'0'0'0,"-25"25"15,25 0 17,-25-25-17,1 49 1,24-24-16,0 0 16,0 0 30,24-25-14,26 24-32,-25 1 15,0-25 1,-25 25 0,0 0 15,0 25-31,0-1 15,0 1 1,0-25 15,0-1-15,24 1 31,-24 0-32,25-25 1,0 25 0,-25 0-16,0-1 15,25 1 1,-25 0 0,25 49-1,-25-24 1,0 0-1,0-26 1,24 26-16,-24 0 16,25-1-1,-25-24 1,25 25 0,-25 24-1,0 0 1,50-24-1,-26 0-15,-24-25 16,25 24 0,0-24-1,-25 0 1,25-25 0</inkml:trace>
  <inkml:trace contextRef="#ctx0" brushRef="#br0" timeOffset="7431.9378">20811 8086 0,'25'0'94,"0"0"-63,49 0-15,1 0-1,-26 0 1,-24 0-16,0 0 31,-25 25 0,0 25-15,0-1-16,0 1 16,0 0-1,0-1 1,0-24-1,0 0 1,0 0 0,25-1 15,24 1 0,-24 0-15,0 0-1,0 0 1,-1-1 15,-24 1-15,0 0 0,0 0 15,25-25 0,-25 25-15,25-1-16,0-24 15,-25 25 1,25 25 0,-1-25-1,-24-1 1,25 1-1,0 0-15,-25 0 32,0 0-17,25-1 1,-25 1 15,0 0 16</inkml:trace>
  <inkml:trace contextRef="#ctx0" brushRef="#br0" timeOffset="8843.8824">15478 9575 0,'0'0'0,"75"0"141,-26 0-125,50 0-1,1 0 1,-26 0 0,0 0-1,1 0-15,-26 0 16,1-25-1,-25 25 1,0 0 0,-1 0-1</inkml:trace>
  <inkml:trace contextRef="#ctx0" brushRef="#br0" timeOffset="10193.7783">17661 9203 0,'50'0'109,"24"0"-93,0-25-16,26 0 15,148 0 1,-50 0 0,-74 25-1,-74 0 1,24 0-1,-49 0 17,25 0-17,-26-24-15,1 24 16,50-25 0,-1 25-1,-49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45:09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16247 5482 0,'0'0'0,"0"-25"16,25 0 15,24 0-16,1 25 1,74 0 0,75 0-1,24 0-15,-74 0 16,-25 0 0,24 25-1,-73 50 1,24-26-1,50 26-15,-75-1 16,1 0 0,24 75-1,0 124 1,-24 50 0,-1 98-1,-49 274-15,24-149 16,-49-125-1,0 51 1,0-51 0,0-148-1,0-50-15,0-123 16,0-51 0,0 1-1,-24-1 1,24 1-1,0 24 1,0 26-16,0 48 16,0 26-1,0 0 1,0-75 0,0-74-1,0 24-15,0-24 16,-100 25-1,1-25 1,-74 49 0,-1 25-1,-25-24 1,26-26-16,-125 50 16,75-49-1,0 0 1,49-26-1,50 26 1,50-25 0,-1 0-16,1-25 15,24 24 1,1-24 0,24 0-1,0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48:29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15925 10021 0,'49'0'93,"100"-25"-77,49 0-16,51 1 16,445 24-1,-148 0 1,-199 0 0,-49 0-1,-75 0 1,0 0-1,-24 49 1,-26-24 0,50 0-16,-98 0 15,-51-25 1,-24 0 0,-26 0-1,1 0 1,0 0 15,0 0-15,0 0-1,-1 0 1,51 0 234,24 0-234,75 0-1,49 0 1,124 0-1,25 0 1,75 0-16,24 0 16,-99 0-1,-124 0 1,-25 25 0,-99-1-1,-49-24 1,-26 0-1,1 0 1,-25 0 0,0 0-1,-1 0 17,1 0 218,124 0-235,49 0 1,26 0-1,-26 0 1,25-24 0,-24 24-16,-1-25 15,-49 25 1,0 0 0,-75 0-1,-49 0 1,0 0-1,0 0 1,24 0 0,1 0-1,-25 0 1,24 0 0,1 0-1,-25 0 1,0 0-1,-1 0 1</inkml:trace>
  <inkml:trace contextRef="#ctx0" brushRef="#br0" timeOffset="4812.2056">23267 8830 0,'0'25'109,"0"0"-93,0 25 0,0-26-1,0 1 1,49-25 46,-24 0-46,0 0-16,25 0 16,-1 0-1,50-74 1,75-25 0,-25-1-1,-25 1 1,-50 50-1,1-1-15,-26 0 16,1 1 0,-25 49-1,0-25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to get the total length of all </a:t>
            </a:r>
            <a:r>
              <a:rPr lang="en-US" sz="2800" dirty="0" smtClean="0">
                <a:solidFill>
                  <a:srgbClr val="002060"/>
                </a:solidFill>
              </a:rPr>
              <a:t>keys of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dictionary </a:t>
            </a:r>
            <a:r>
              <a:rPr lang="en-US" sz="2800" dirty="0">
                <a:solidFill>
                  <a:srgbClr val="002060"/>
                </a:solidFill>
              </a:rPr>
              <a:t>with string </a:t>
            </a:r>
            <a:r>
              <a:rPr lang="en-US" sz="2800" dirty="0" smtClean="0">
                <a:solidFill>
                  <a:srgbClr val="002060"/>
                </a:solidFill>
              </a:rPr>
              <a:t>keys.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47120" y="2741400"/>
              <a:ext cx="4375800" cy="929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760" y="2732040"/>
                <a:ext cx="4394520" cy="9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239825" y="1362525"/>
            <a:ext cx="9144000" cy="46288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length of all the keys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Add all keys length in one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15000" y="1946520"/>
              <a:ext cx="848520" cy="2340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5640" y="1937160"/>
                <a:ext cx="867240" cy="23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the total length of all </a:t>
            </a:r>
            <a:r>
              <a:rPr lang="en-US" sz="2400" dirty="0" smtClean="0">
                <a:solidFill>
                  <a:srgbClr val="002060"/>
                </a:solidFill>
              </a:rPr>
              <a:t>values </a:t>
            </a:r>
            <a:r>
              <a:rPr lang="en-US" sz="2400" dirty="0">
                <a:solidFill>
                  <a:srgbClr val="002060"/>
                </a:solidFill>
              </a:rPr>
              <a:t>of a dictionary with </a:t>
            </a:r>
            <a:r>
              <a:rPr lang="en-US" sz="2400">
                <a:solidFill>
                  <a:srgbClr val="002060"/>
                </a:solidFill>
              </a:rPr>
              <a:t>string </a:t>
            </a:r>
            <a:r>
              <a:rPr lang="en-US" sz="2400" smtClean="0">
                <a:solidFill>
                  <a:srgbClr val="002060"/>
                </a:solidFill>
              </a:rPr>
              <a:t>values.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33000" y="3018240"/>
              <a:ext cx="3438000" cy="625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3640" y="3008880"/>
                <a:ext cx="3456720" cy="6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4850</TotalTime>
  <Words>80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164</cp:revision>
  <dcterms:created xsi:type="dcterms:W3CDTF">2021-11-08T00:20:31Z</dcterms:created>
  <dcterms:modified xsi:type="dcterms:W3CDTF">2022-09-30T10:48:56Z</dcterms:modified>
</cp:coreProperties>
</file>