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30T10:57:25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16123 6300 0,'0'25'110,"0"25"-95,0-1 16,25-24-15,0 0-16,-1-25 63,1 0-17,25 0-30,24-74-16,100-1 16,49-24-1,-24 0 1,49-50 0,-124 99-1,-50 26 1,-24-1-1,-1 0-15,-24 0 32</inkml:trace>
  <inkml:trace contextRef="#ctx0" brushRef="#br0" timeOffset="1595.0584">22423 7590 0,'25'0'79,"0"0"-64,25 0-15,49 0 16,50 0-1,-50 0 1,-25 0 0,26 0-1,-76 0 1,1 0-16,0 0 16,0 0 93</inkml:trace>
  <inkml:trace contextRef="#ctx0" brushRef="#br0" timeOffset="3051.0396">26541 7590 0,'50'0'94,"-1"0"-79,26 0 1,-51 0-1,26 0 1,24 0-16,-24-25 16,0 25-1,24 0 1,1 0 0,-1 0-1,0 0-15,-24 0 16,-25 0-1,0 0 1,-1 0 0,1 0-1,0 0 1,0 0 0,0 0 15</inkml:trace>
  <inkml:trace contextRef="#ctx0" brushRef="#br0" timeOffset="5898.9232">9227 8880 0,'0'-25'47,"0"0"-16,174 1-15,124-1 0,74-25-16,-50 25 15,-49 25 1,-25 0 0,273 0-1,-199 0 1,-123 0-1,24 0 1,-49 0 0,-1 0-16,-49 0 15,-24 0 1,-26 0 0,0 0-1,1-24 1,-26 24-1,1 0 1,-25 0 0,0 0 15</inkml:trace>
  <inkml:trace contextRef="#ctx0" brushRef="#br0" timeOffset="12632.4044">15156 11311 0,'0'0'0,"-25"0"16,0 0-16,0 0 31,-24 50-15,-75 49-1,24 25 1,26 0-16,24-50 16,50 1-1,0-1 1,0-24 0,0-1-1,0 1 1,0-1-16,0 26 15,25-25 1,0-1 0,-25 1-1,25 24 1,-25 1 0,25 73-1,-25-73-15,24-1 16,-24-24-1,0-25 1,0-1 0,0 1-1,0 0 1,25 0 0,-25 0 15,0-1 0,25-24 32,0 25-48,0-25 32,-1 0-16,1 0-31,0 0 16,-25 25 93,0 74-93,-25-24 0,25-50-1,0-1 1,0 1-1,0 0 32,0 0-15,0 0-17,0-1 1,0 26 15,0-25-15,0 0-1,0-1 48,0 1-48,25 0 17,-25 0-1,25 0-15,-25-1-1,0 26 1,0-25 15,0 0 0,0-1-15,25-24 125</inkml:trace>
  <inkml:trace contextRef="#ctx0" brushRef="#br0" timeOffset="14182.438">21233 11261 0,'0'0'0,"0"-24"47,25 24-16,-1-25-15,1 25-16,50-25 15,-51 25 1,1 0-1,25 0 1,-25 0 0,-1 0-1,1 50 1,-25-1 0,0-24-1,0 25 1,0-1-1,0 1-15,0-1 16,0-24 0,0 25-1,0-25 1,0-1 15,25 1 0,0 25-15,0-50 0,-1 49-1,26 26 1,-25-50 0,-25-1-1,25 1 1,-25 0 15,0 0 0,0 0-15,0-1 0,0 1-1,0 50 1,0-26-1,0-24 1,0 0 0,0 25-1,0-1 1,0-24-16,0 0 16,0 24-1,-25-24 16</inkml:trace>
  <inkml:trace contextRef="#ctx0" brushRef="#br0" timeOffset="15253.1551">15677 11832 0,'0'49'47,"0"-24"-32,24 0 1,-24 49-16,25 1 16,0 24-1,0-74 1,-25 25-1,0-26 1,25 26 0,-1-50-1,-24 25-15,50-25 78,0-75-62,-26 1 0,1-1-16,25 26 15,-25-26 1,24-24 0,-24 50-1,0 49 1,0-50-1,-1 50 1</inkml:trace>
  <inkml:trace contextRef="#ctx0" brushRef="#br0" timeOffset="15650.4159">16024 12030 0,'25'0'109,"24"25"-93,1 25 0,-25-50-1,24 49 1,-24-49-16,0 25 16,0 0-1,-1-25 16</inkml:trace>
  <inkml:trace contextRef="#ctx0" brushRef="#br0" timeOffset="16391.9093">17140 12005 0,'0'25'78,"-25"0"-78,0 25 16,25-26-1,0 1 1,-24 0-1,24 0 32,-25-25-31,25 25-16,-25-25 16</inkml:trace>
  <inkml:trace contextRef="#ctx0" brushRef="#br0" timeOffset="17557.6895">17983 11534 0,'0'0'0,"0"25"78,25 25-62,25-1 0,-25 1-1,-1-1 1,1-24-16,0 0 15,25 25 1,-50-26 0,49 1-1,-49 0 1,25-25 0,0 0 46,24 0-46,-49-25-1,75-49 1,-50 24 0,49-49-1,-49 49 1,49-24-16,-24 0 31,49 24-31,-49 0 16,-1-24-1,1 49 1,0 0 0,-50 1-1,24 24-15,-24-25 16</inkml:trace>
  <inkml:trace contextRef="#ctx0" brushRef="#br0" timeOffset="19492.9773">9054 12328 0,'0'50'93,"0"49"-77,0-25 0,25 1-1,24-1 1,-24 50 0,25-25-16,-50-24 15,24-1 1,1-49-1,-25 0 1,25-25 0,0 0-1,0 0 1,-1-25 15,26 0-15,0-25-1,-26 26 1,1-1-16,0 0 16,0 25 46</inkml:trace>
  <inkml:trace contextRef="#ctx0" brushRef="#br0" timeOffset="21176.0943">15776 11609 0,'0'0'0,"0"-50"16,0 0-1,-50 26 1,25-1-16,-24-50 16,-75 26-1,-174-50 1,-24-50-1,24 25 1,-49-25 0,74-25-16,-50 75 15,75 49 1,-49 50 0,24 25-1,50 50 1,49-1-16,50 25 15,25 0 1,-50-24 0,25-26-1,25 1 1,-25 24 0,0-24-16,24 25 15,26-26 1,24-24-1,26 25 1,-26-26 0,50 26-1,-50-50-15,26 50 16,-51-1 0,-49 50-1,-74 1 1,24 24-1,25 24 1,0-24-16,25 25 16,-74 99-1,123-173 1,-49 74 0,75-50-1,-1-50 1,25-24-1,1 0-15,24 0 16,-25 0 0,0-25-1,25 24 1,-25 1 0,0 0 15</inkml:trace>
  <inkml:trace contextRef="#ctx0" brushRef="#br0" timeOffset="22503.979">26045 10765 0,'0'25'47,"0"49"-31,0-24 0,0 24-1,0 26 1,25 24-16,-25-50 15,25-24 1,-25-25 0,0-1-1,24 1 1,1-25 0,0 0 30,25 0-14,-26 0-17,1 0 1,50-25 0,24-24-1,-50-1 1,1 50-1,0-25 1,-26 1 0</inkml:trace>
  <inkml:trace contextRef="#ctx0" brushRef="#br0" timeOffset="24197.1041">19124 11112 0,'0'-49'63,"0"24"-48,50-25 1,-50 1-1,174-75 1,49-25-16,-49 25 16,-1 25-1,50 0 1,1 24 0,73 1-1,-24 24 1,-25 1-1,75-26-15,-26 50 16,51-24 0,24-26-1,-149 50 1,-74 1 0,-75 24-1,1 0 1,-26 0-1,26 0 1,148 24-16,-25-24 16,-74 25-1,-49 0 1,-1-25 0,-24 25-1,-1 0 1,1-1-16,0 26 15,-1-25 1,1 0 0,-1 0-1,1-25 1,24 24 0,125 26-1,-50 0-15,-75-1 16,0-24-1,-24 25 1,-25-26 0,25 1-1,-50 0-15,49 0 16,-49 0 0,25 24-1,0 1 1,-25-25-1,49 24 1,-24 26-16,25-26 16,-25-24-1,-25 0 1,24 0 0,-24-1-1</inkml:trace>
  <inkml:trace contextRef="#ctx0" brushRef="#br0" timeOffset="24902.573">25251 10443 0,'25'0'47,"0"25"-32,24-25 1,1 24-1,-50 1 1,25-25 0,0 25-16,-1 0 15,-24 0 1,25-1 0,-25 1-1,0 0 1,0 0-1,0 0-15,0-1 32,0 26-1,0-25-15,0 0 15,0-1-31,-49-24 15,-1 25 1,25 0 0,0-25-1,-24 25 1,-1 0 0,25-25-1,1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30T10:58:00.1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15974 8483 0,'0'75'62,"25"-51"-46,0 26-1,-25 0-15,25-1 16,-1-24 0,-24 0-1,50-25 17,-50 25-17,25-25 1,0 0-1,-1 0 1,26 0 0,0 0-1,49-75 1,-25 1 0,1-1-1,-1-24 1,1 50-16,-26-26 15,26 1 1,-51 49 0,26-49-1,-25 74 1,24-50 0,-24 50-1,25-25 1,-50 0-16,25 25 15,-1 0 17,1 0 15</inkml:trace>
  <inkml:trace contextRef="#ctx0" brushRef="#br0" timeOffset="5022.3396">17785 10592 0,'0'0'0,"25"0"15,-25 24 48,0 26-63,0 0 16,0 49-1,25-50 1,-1 1-1,1 0 1,0-50 15,25 0 1,49 0-17,0-100 1,25 1-1,25-25 1,0 25-16,-25 0 31,-25 24-15,-49 75 0,-26-24-16,-24-1 15,25 25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30T11:00:39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19447 8657 0,'0'25'78,"0"24"-62,0-24-1,25 0 1,-1 24 0,-24-24-1,25-25-15,-25 25 16,25-25 15,25 0 0,-25 0-31,-1 0 16,51-50 0,-50 50-1,-1-49 1,51 24-1,-50 0-15,49-24 16,0 24 0,26-50-1,24 1 1,-75 49 0,-24 0-1,0 25-15,-25-24 31,25 24 1</inkml:trace>
  <inkml:trace contextRef="#ctx0" brushRef="#br0" timeOffset="3334.2195">4812 11112 0,'50'-24'62,"-25"24"-46,49 0 0,25 0-1,50 0 1,198 0-1,-49 0 1,-100 0 0,-123 0-1,-26 0-15,-24 0 16,0 0 0</inkml:trace>
  <inkml:trace contextRef="#ctx0" brushRef="#br0" timeOffset="5161.4364">15205 11013 0,'25'0'62,"0"0"-46,0 0 0,49-25-16,25 25 15,1 0 1,48 0-1,1 0 1,25 0 0,24 0-16,1 0 15,-50 0 1,-75 0 0,-49 25-1,0-25 1</inkml:trace>
  <inkml:trace contextRef="#ctx0" brushRef="#br0" timeOffset="7134.7544">25574 11112 0,'-25'0'16,"50"0"62,-1 0-78,51-24 16,123-1-1,-24 25 1,-25 0 0,-25 0-1,49 0-15,-24 0 16,0 0-1,-25 0 1,-25 0 0,-24 0-1,-50 0 1,-1 0-16,1 0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26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Python program to convert </a:t>
            </a:r>
            <a:r>
              <a:rPr lang="en-US" sz="2800" dirty="0" smtClean="0">
                <a:solidFill>
                  <a:srgbClr val="002060"/>
                </a:solidFill>
              </a:rPr>
              <a:t>dictionary’s keys and values into two list. One list should store keys and other list should store values.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259440" y="2098440"/>
              <a:ext cx="6635160" cy="2866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0080" y="2089080"/>
                <a:ext cx="6653880" cy="288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445142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dictionary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Display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Fetch keys from dictionary into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</a:t>
            </a:r>
            <a:r>
              <a:rPr lang="en-US" dirty="0">
                <a:solidFill>
                  <a:srgbClr val="002060"/>
                </a:solidFill>
              </a:rPr>
              <a:t>Fetch </a:t>
            </a:r>
            <a:r>
              <a:rPr lang="en-US" dirty="0" smtClean="0">
                <a:solidFill>
                  <a:srgbClr val="002060"/>
                </a:solidFill>
              </a:rPr>
              <a:t>values </a:t>
            </a:r>
            <a:r>
              <a:rPr lang="en-US" dirty="0">
                <a:solidFill>
                  <a:srgbClr val="002060"/>
                </a:solidFill>
              </a:rPr>
              <a:t>from dictionary into </a:t>
            </a:r>
            <a:r>
              <a:rPr lang="en-US" dirty="0" smtClean="0">
                <a:solidFill>
                  <a:srgbClr val="002060"/>
                </a:solidFill>
              </a:rPr>
              <a:t>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Display Result to user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750640" y="2910960"/>
              <a:ext cx="1054080" cy="1036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1280" y="2901600"/>
                <a:ext cx="1072800" cy="105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convert dictionary’s keys and values into two </a:t>
            </a:r>
            <a:r>
              <a:rPr lang="en-US" sz="2400" dirty="0" smtClean="0">
                <a:solidFill>
                  <a:srgbClr val="002060"/>
                </a:solidFill>
              </a:rPr>
              <a:t>tuple. </a:t>
            </a:r>
            <a:r>
              <a:rPr lang="en-US" sz="2400" dirty="0">
                <a:solidFill>
                  <a:srgbClr val="002060"/>
                </a:solidFill>
              </a:rPr>
              <a:t>One tuple </a:t>
            </a:r>
            <a:r>
              <a:rPr lang="en-US" sz="2400" dirty="0" smtClean="0">
                <a:solidFill>
                  <a:srgbClr val="002060"/>
                </a:solidFill>
              </a:rPr>
              <a:t>should </a:t>
            </a:r>
            <a:r>
              <a:rPr lang="en-US" sz="2400" dirty="0">
                <a:solidFill>
                  <a:srgbClr val="002060"/>
                </a:solidFill>
              </a:rPr>
              <a:t>store keys and other tuple </a:t>
            </a:r>
            <a:r>
              <a:rPr lang="en-US" sz="2400" dirty="0" smtClean="0">
                <a:solidFill>
                  <a:srgbClr val="002060"/>
                </a:solidFill>
              </a:rPr>
              <a:t>should </a:t>
            </a:r>
            <a:r>
              <a:rPr lang="en-US" sz="2400" dirty="0">
                <a:solidFill>
                  <a:srgbClr val="002060"/>
                </a:solidFill>
              </a:rPr>
              <a:t>store values.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32320" y="3036240"/>
              <a:ext cx="8046000" cy="964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2960" y="3026880"/>
                <a:ext cx="8064720" cy="98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5306</TotalTime>
  <Words>94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168</cp:revision>
  <dcterms:created xsi:type="dcterms:W3CDTF">2021-11-08T00:20:31Z</dcterms:created>
  <dcterms:modified xsi:type="dcterms:W3CDTF">2022-09-30T14:25:13Z</dcterms:modified>
</cp:coreProperties>
</file>