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4:48:08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17636 8235 0,'149'0'125,"0"0"-125,-50 0 15,-25 0 1,1 0 0,-1-25-1,1 25 1,24-24 0,0 24-1,-24 0 1,24 0-1,-25 0 1,-49 0 0,0 0-1</inkml:trace>
  <inkml:trace contextRef="#ctx0" brushRef="#br0" timeOffset="2718.0321">14734 9327 0,'0'0'0,"149"0"78,198-75-63,-24 1 1,-26 24 0,50 1-1,-148 24 1,-100 25 0,-49 0-1,-1 0 1,26 0-1,-50 0 1,-1 0 0,1 0-1</inkml:trace>
  <inkml:trace contextRef="#ctx0" brushRef="#br0" timeOffset="5894.1489">5854 9947 0,'0'24'359,"0"1"-343,0 75-1,0-26 1,0-24 0,25-26-1,-25 1 16,0 0 32</inkml:trace>
  <inkml:trace contextRef="#ctx0" brushRef="#br0" timeOffset="7312.0915">7590 9723 0,'0'25'78,"0"0"-62,0 0-1,0 0 1,0 24 15,25-49-15,-25 25-1,25-25 1,0 0 0,-1 25-1,1-25 17,0 0-17,0 0 1,0 0-1,-1 0 1,1 0 0,0-25-1,0 0 1,0 25 0,-25-25-1,49-24 32,-49-1-31,0 25 15,0 1 0,0-1-15,0 0-1,-74 0 17,24 25-17,25 0 1,1 0 0,-51 0-1,50 0 1,-24 0 15,49 25-15,-25-25-1</inkml:trace>
  <inkml:trace contextRef="#ctx0" brushRef="#br0" timeOffset="10077.0511">6077 10914 0,'0'25'63,"0"24"-1,0-24-46,0 0 0,0 74-1,0-49 1,0 0 0,0-26-16,0 1 31,25-25 16,25 0-16,-26 0-15,1-25-1,25 1 1,-25-26-1,-1 25 1,1 0 0,0-24-1,0 49 1,-25-50 0,0 0-1,0 26 1,0-1-16,-25 0 15,0 25 1,0 0 0,-49 0-1,49 0 17,0 0 14</inkml:trace>
  <inkml:trace contextRef="#ctx0" brushRef="#br0" timeOffset="11062.9215">7937 10492 0,'0'25'125,"0"25"-94,0-25-31,0-1 15,25 26 1,-25-25 31,25-25 31</inkml:trace>
  <inkml:trace contextRef="#ctx0" brushRef="#br0" timeOffset="14190.6789">8855 11013 0,'-49'0'47,"24"0"-32,-25 0 1,-99-25-1,25-24 1,-49 24 15,-100-25-15,0 1 0,50 24-1,-25-49-15,-124 49 31,148 0-31,51-25 16,24 26 0,50 24-1,-25-25 1,49 25 0,1 0-1,49 0 1,0 0-1,1 0 1,-26 0 187,-25-25-187,26 0-16,-1 0 15,1 1 1,-26-26 0,50 50-1,1-25 1,24 0 0,-50-24-1,50-1 1,0 25-1,-25 1 1,25-51 0,-25 50-1,25 1 1,0-26 0,-24 25 15,24-25-16,0 26 17,0-1 15,49-25 15,26 1-46,-26 49-16,1-25 15,24 0 1,-24 25 0,-25 0-1,24-25 1,26 25-1,-26 0 17,26 0-32,-1 0 15,-24 0 1,24 0 0,-24 0-1,-1 0 1,-24 0-1,50 0 1,-1 25 0,-24-25-1,-1 0 1,26 25 0,-26-25-1,75 25 1,-49-25-1,-26 0 1,26 0 0,-1 0-16,-24 0 15,-25 0 1,-1 0 0,-24 24-1,25 1 173,25-25-173,24 25 1,75 49 0,-75-24-1,1-25 1,-26 25-1,100-26 1,25 1 0,0 25-1,-75-50-15,-25 25 16,-24-25 15,-1 0-31,-24 24 47,0-24-31,0 0-1,24 25 1,75 0 0,-49 0-1,-26 24 1,-24-49-1,0 0 1,25 0 15,-26 25-15,1-25 0,0 0-1,25 25 1,-25 0-1,-1-25 1,1 25 15,-25-1 1,50 1-17,-25 0 1,-1 0-1,1-25 17,-25 25-17,0-1 1,25-24-16,-25 50 16,25-25-1,-25 24 1,0-24 46,0 0 1,-25-25-48,0 25 1,0-25 0,1 0 15,-1 25-15,0-25-1,0 24 16,0-24-15,1 0 0,-1 0-1,0 0 32</inkml:trace>
  <inkml:trace contextRef="#ctx0" brushRef="#br0" timeOffset="17747.0453">16495 10195 0,'0'49'47,"25"1"-31,-25-25 0,0 0-1,0-1 1,0 1-16,0 25 15,0 49 1,0-49 0,0-1-1,0-24 1,0 0 15,0 24-31,0-24 31,0 0 1</inkml:trace>
  <inkml:trace contextRef="#ctx0" brushRef="#br0" timeOffset="19284.6809">18678 10195 0,'-25'0'31,"0"49"0,25-24-15,0 25 0,0-25-1,0-1 1,0 1 15,0 0-15,75 0-1,-26-25 1,26 25 0,-50-25-1,24 0 17,-24 0-1,-25-50-16,25 0 1,0-74 0,-1 50-1,-24 24 1,0 26 0,0-1-1,0 0 32,-24 25-31,-1 0-1,0 0 1,0 0 0,0 0-1,1 0 1</inkml:trace>
  <inkml:trace contextRef="#ctx0" brushRef="#br0" timeOffset="20305.3613">20836 10145 0,'0'25'47,"0"0"-31,50 24-1,-26 1 1,1-25 0,50 0-1,-1-1 1,0 1-1,26-25 1,-1 0 0,-50 0-1,-24 0 1,0-25 31,0-49-32,-25 0 1,0-1-16,-25 26 16,0 49-1,-24-50 1,-1 25 0,-49 25-1,0-25 1,-1 25-1,51 0 1,-1 0 0,-24 0-1,24 25 1,25 0 0,1-25-1</inkml:trace>
  <inkml:trace contextRef="#ctx0" brushRef="#br0" timeOffset="21631.2427">16545 11509 0,'0'75'109,"0"-50"-93,0 24-1,0 1 1,0-1-1,25 26 1,24-50 0,-49-1-1,50 1 1,-50 0 0,25-25-1,24 0 16,-24-25 1,0-49-32,-25-1 15,25 51 1,-25-26 0,0-24-1,0 24 1,0 25-1,0-24 1,-50-1 0,25 25-1,-24 0 1,24 25 0,-25 0-1,1 0 1,24 0-1,0 0 1,0 0 0</inkml:trace>
  <inkml:trace contextRef="#ctx0" brushRef="#br0" timeOffset="22665.931">18901 11261 0,'0'50'63,"0"24"-48,0-24 1,0 0 0,0-26-1,0 1-15,0 25 16,0-25-1,0-1 1,0 1 15,0 0 1,0 0-17</inkml:trace>
  <inkml:trace contextRef="#ctx0" brushRef="#br0" timeOffset="23707.7752">21307 10815 0,'0'49'31,"0"1"-15,0 0-1,0-1 1,0 1-1,25-50 1,-25 25 0,25-1-1,0 1 1,-1 0 0,26 0-1,-25-25 1,0 25-1,24-25 1,-24 0 0,0 0-16,0 0 15,-1-50 17,1 25-17,-25 0 1,0 1-1,0-1 1,0 0 0,-25 0-1,1 25 1,-1-25 0,-50-24-1,51 49 1,-1 0-1,0 0 1,-49 0 0,-1 0-1,1 0 1,24 0 0,25 0-1</inkml:trace>
  <inkml:trace contextRef="#ctx0" brushRef="#br0" timeOffset="24927.2664">16966 12452 0,'0'50'62,"0"24"-46,0-49-1,0 49 1,0-49 0,0 0-1,0 0 1,25-25 31,0 0-32,74 0 1,-24 0 0,-1-25-1,-74 0-15,25 25 16,-25-25 31,0-24-16,0 24-15,0 0-1,-25-25 1,-25 26-1,1-1 1,24 0 0,-25 25-1,26 0 17,-1 0 14</inkml:trace>
  <inkml:trace contextRef="#ctx0" brushRef="#br0" timeOffset="26056.0212">19050 12402 0,'0'50'47,"0"0"-31,0-1-16,25 1 15,-25-25 1,49-1 0,1 1-1,0 0 1,49-25-1,-50 0 1,-24 0 0,0 0 15,-25-25 47,0 0-62,0-24-1,-25-1 1,0 25 0,1 1-1,-1-1 1,0 25-1,0 0 1,-24 0 15,24 0-15,0 0 0,0 0-1</inkml:trace>
  <inkml:trace contextRef="#ctx0" brushRef="#br0" timeOffset="26620.3935">22423 12179 0,'0'75'63,"0"-1"-48,0 100 1,0-1 0,0-98 15,0-51-31,0 1 16</inkml:trace>
  <inkml:trace contextRef="#ctx0" brushRef="#br0" timeOffset="28806.8507">22399 12898 0,'0'0'0,"-199"0"16,-74-24 0,-644-299-1,24 50-15,223 75 31,248 74-31,-297-75 16,322 100 0,124 25 15,50 24-31,99 25 16,-25 1-1,-74-26 1,99 0-1,49 26 1,26-1 0,-1-25-1,50 1 1,-49 24 187,-51-75-187,1-24-1,25 25 1,-26-99 0,51 74-1,-1-124 1,1 49-1,-1 50 1,25 100 0,0-1-1,25 25 1,0 1 15,0-1-15,25 25 46,74-50-46,75 1 0,0 24-1,99 25 1,49 0-1,298 99 1,-173 99 0,-175-73-1,101 123 1,-125-75 0,-75-74-1,-49-24 1,-25-1-1,1 1 1,73 73 0,-24-48-1,-25-26 1,-49 1 0,-51-75-1,1 24-15,-124-98 47,273 124 141,123 49-173,51-50-15,-76 26 16,-73-26-1,173 51 1,-74-51 0,-50 1-1,-75 24 1,-49 1 0,-49-26-1,-26-49 1,1 25-1,-25 0 1,24 0 0,1-1-1,-25 1 1,0 0 0,24 0-1,-24 0 1,25-1-1,-1 1-15,-24 0 32,0-25-32,-25 25 31,25 0-31,-25 24 16,24 1-1,1 99 1,-25-50-1,0-49 1,0-1 0,0 1-1,-25-25 63,-24-1-62,-50-24 0</inkml:trace>
  <inkml:trace contextRef="#ctx0" brushRef="#br0" timeOffset="29026.9953">22870 12774 0,'-50'25'16,"100"-50"-16,-149 75 16,49-50-1,0 0 1,26 0-16,-1 0 15,0 0 17,0 0-17,0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4:29:51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19100 4341 0,'0'25'125,"0"24"-109,0-24-1,0 25 1,0-26 0,0 26-1,0-25-15,0 24 16,0-24 0,0 0-1,0 0 1,0 0-1,0-1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4:50:36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17487 9351 0,'50'25'78,"-50"25"-62,25-1-1,0-24-15,-25 0 16,0 0 15,24-25 16,26 0 0,0 0-32,49-50 1,50-24 0,74-50-1,-74 25-15,-100 49 32,1 25-17,24-24-15,1 24 16,-26-25-1,75-49 1,-24 74 0,-1-49-1,-25 24 1,-24 25 0,-1 0-16,-24 25 15,25-24 1,-50-1-1,25 25 1,-1 0 15</inkml:trace>
  <inkml:trace contextRef="#ctx0" brushRef="#br0" timeOffset="1379.5284">17859 11063 0,'124'0'94,"348"-99"-78,-100 74-1,-25 0 1,0 25-16,-74 0 15,-25 25 1,-74 24 0,-25-24-1,-50 0 1,0 0-16,50-25 16,-25 0-1,50 0 1,-1 0-1,-98 0 1,24 0 0,-50 0-16,-24 0 15,0 0 17,0 0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program to create a </a:t>
            </a:r>
            <a:r>
              <a:rPr lang="en-US" sz="2800" dirty="0" smtClean="0">
                <a:solidFill>
                  <a:srgbClr val="002060"/>
                </a:solidFill>
              </a:rPr>
              <a:t>2x2 </a:t>
            </a:r>
            <a:r>
              <a:rPr lang="en-US" sz="2800" dirty="0">
                <a:solidFill>
                  <a:srgbClr val="002060"/>
                </a:solidFill>
              </a:rPr>
              <a:t>identity matrix.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37880" y="2946960"/>
              <a:ext cx="6375960" cy="1696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8520" y="2937600"/>
                <a:ext cx="6394680" cy="171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526298"/>
            <a:ext cx="9144000" cy="47926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2x2 identity matrix using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method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76000" y="1562760"/>
              <a:ext cx="360" cy="15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640" y="1553400"/>
                <a:ext cx="1908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create a one dimensional array.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295320" y="3116520"/>
              <a:ext cx="1438200" cy="866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5960" y="3107160"/>
                <a:ext cx="145692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5235</TotalTime>
  <Words>53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165</cp:revision>
  <dcterms:created xsi:type="dcterms:W3CDTF">2021-11-08T00:20:31Z</dcterms:created>
  <dcterms:modified xsi:type="dcterms:W3CDTF">2022-10-22T14:51:11Z</dcterms:modified>
</cp:coreProperties>
</file>