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1T11:17:15.3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16867 6400 0,'-49'0'47,"24"0"-16,-25 0-15,25-25 0,-24-50-1,-1 75-15,25-49 16,1 24 15,24 0-15,-25 0-1,25 1 1,0-1 31,0 50 78,0 49-110,0-49 1,0 24 0,0-24-1,0 0 1,0 0 0,0 0-1,25-25 16,-1 0-15,1 0 15,25 0-15,49-50 0,50 0-1,24-24 1,-73 24-1,48 26-15,-98-26 16,24 25 0,26 0-1,-51 1 1,1-1 0,24 0-1,-24 0-15,0 0 16,-26 25-1,1-24 1,25-1 0,-25 25-1,-1 0 1,-24-25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1T11:17:32.6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16842 7739 0,'0'50'109,"0"-26"-78,0 26-15,25-25-1,0 0-15,-25-1 16,0 1 0,25-25 46,0 0-46,-1-25-16,100-24 15,75-100 1,24 25 0,50-74-1,-25 49 1,-99 25-16,-25 74 16,-50 25-1,-24-24 1,-1 49-1,1-25 1,-25 0 0,0 25-16</inkml:trace>
  <inkml:trace contextRef="#ctx0" brushRef="#br0" timeOffset="2654.7729">8657 9649 0,'0'25'140,"0"0"-108,0 24-17,0-24 17,25-25-1,-25 25-16,24 0 1,1-25 0,0 0-16,0 0 31,0 0-15,24 0-1,26-75 1,24 26-1,25-51 1,50-24-16,-50 50 16,-75 24-1,-24 50 1</inkml:trace>
  <inkml:trace contextRef="#ctx0" brushRef="#br0" timeOffset="7842.2261">15081 13221 0,'0'25'125,"0"0"-125,25-25 15,-25 24 16,25-24 1,0 0 30,-1 0-15,51 0-31,74-99-1,49 0 1,-49 0-16,-25-1 16,-74 51-1,-26 49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29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update any value in </a:t>
            </a:r>
            <a:r>
              <a:rPr lang="en-US" sz="2800" dirty="0">
                <a:solidFill>
                  <a:srgbClr val="002060"/>
                </a:solidFill>
              </a:rPr>
              <a:t>a </a:t>
            </a:r>
            <a:r>
              <a:rPr lang="en-US" sz="2800" dirty="0" smtClean="0">
                <a:solidFill>
                  <a:srgbClr val="002060"/>
                </a:solidFill>
              </a:rPr>
              <a:t>dictionary on user request.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956200" y="2107440"/>
              <a:ext cx="518040" cy="1969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6840" y="2098080"/>
                <a:ext cx="536760" cy="21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12259" y="1403469"/>
            <a:ext cx="9144000" cy="471072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Create a dictionary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Display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Ask user, along which key you want to provide value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Get new value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Update dictionary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Step6: Display updated dictionary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116520" y="2509200"/>
              <a:ext cx="3572280" cy="2277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7160" y="2499840"/>
                <a:ext cx="3591000" cy="229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update any </a:t>
            </a:r>
            <a:r>
              <a:rPr lang="en-US" sz="2400" dirty="0" smtClean="0">
                <a:solidFill>
                  <a:srgbClr val="002060"/>
                </a:solidFill>
              </a:rPr>
              <a:t>key in </a:t>
            </a:r>
            <a:r>
              <a:rPr lang="en-US" sz="2400" dirty="0">
                <a:solidFill>
                  <a:srgbClr val="002060"/>
                </a:solidFill>
              </a:rPr>
              <a:t>a dictionary on user request.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5514</TotalTime>
  <Words>80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162</cp:revision>
  <dcterms:created xsi:type="dcterms:W3CDTF">2021-11-08T00:20:31Z</dcterms:created>
  <dcterms:modified xsi:type="dcterms:W3CDTF">2022-10-01T11:20:48Z</dcterms:modified>
</cp:coreProperties>
</file>