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37:55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15602 6424 0,'0'50'109,"25"24"-93,0-24 0,0 0-1,-25-26 1,24-24 15,1 0 16,25-24-31,24-1-1,25-25 1,50-49-1,0 25 1,-50-26 0,1 51-16,24-26 15,24 26 1,-24-26 0,-24 26-1,-26 24 1,-24 0-1,-1 0 1</inkml:trace>
  <inkml:trace contextRef="#ctx0" brushRef="#br0" timeOffset="2163.4406">25078 7863 0,'0'-25'31,"49"25"-15,1 0-1,99 0 1,198 0 0,0 0-1,0 0-15,-24 0 16,-75 0 0,-50 0-1,-74 0 1,25 0-1,174 0 1,-26 0 0,-98-25-1,-26 25 1,-98 0-16,-1 0 16,-24 0-1,-25 0 1,99 0-1,-25 0 1,25 0 0,-75 0-1,1 0 1,0 0 0,-25 0-1,-1 0-15,1 0 16</inkml:trace>
  <inkml:trace contextRef="#ctx0" brushRef="#br0" timeOffset="4152.7673">3721 8979 0,'74'0'63,"75"0"-48,49 0 1,1 0-1,-50 0 1,24 0 0,26 0-16,24 0 15,-74 0 1,-75 0 0</inkml:trace>
  <inkml:trace contextRef="#ctx0" brushRef="#br0" timeOffset="5015.3372">7665 8979 0,'24'0'31,"100"0"-15,100-25-1,272 1-15,50 24 16,396 0-1,-247 0 1,-348 0 0,-25 0-1,-123 0 1,-1 0 0,-49 0-1,-25 0 1,25 0-1,-75 0-15,1 0 16,-26 0 0,-24 0-1,0 0 1,0 0 31,0 0-32,-1 24 1</inkml:trace>
  <inkml:trace contextRef="#ctx0" brushRef="#br0" timeOffset="6213.1348">14461 9054 0,'25'-25'32,"-25"0"-17,25 0 1,-25 50 234,0 25-141,0-25-93,0-1 0,0 1-1,0 0 1,0 0-1,25-25 1,-1 0-16,125 0 16,50 0-1,-26 0 1,-49 0 0,-49-25-1,-51 0 1,1 25-1,-25-25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38:16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13246 6003 0,'0'49'93,"0"-24"-77,25 25 0,-25-25 15,24-1-31,1-24 47,0 0-32,25 0 17,-1 0-17,50 0 1,-24-49 0,74-50-16,-25-1 15,0 26 1,-75 24-1,26 1 1,-26 49 0,1 0-1,-25-25 1,-1 25-16</inkml:trace>
  <inkml:trace contextRef="#ctx0" brushRef="#br0" timeOffset="3465.3114">9426 9203 0,'25'0'62,"123"-50"-46,51 25 0,49 25-1,0 0 1,50 0 0,-100-25-16,-49 1 15,24 24 1,-24 0-1,50 0-15,-1 0 16,-24-25 0,-75 25-1,-25 0 1,1 0 0,-26 0-1,-24 0 1,0 0-1,0 0 1,0 0 15,0 0 16</inkml:trace>
  <inkml:trace contextRef="#ctx0" brushRef="#br0" timeOffset="7437.955">14461 9996 0,'25'25'109,"-25"0"-93,0 0 15,25-25-15,0 0 15,24 0 0,50-50-31,-24 0 16,98-49 0,249-99-1,-199 99 1,-99 49 0,-99 25-1,25 25 1,-50-25-1</inkml:trace>
  <inkml:trace contextRef="#ctx0" brushRef="#br0" timeOffset="10289.8501">9029 11658 0,'0'50'110,"0"24"-95,0-24 1,0-1-16,0-24 16,0 0-1,25-25 79,74-50-63,50-74-15,24 0 0,1 25-1,-100 25-15,26-1 16,-51 51-1,-24-26 1,25 50 0,-50-25-16,24 0 15</inkml:trace>
  <inkml:trace contextRef="#ctx0" brushRef="#br0" timeOffset="18394.2492">8037 13519 0,'149'-50'281,"-25"-49"-265,-25 24-1,0 26 1,-49-1-1,-26 25 1,1 25 0,0-25-16,0 25 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1T11:42:41.5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17735 10468 0,'0'-25'62,"50"25"-46,74-25 0,124 25-1,0-25 1,50 25-16,471-49 15,-224 49 1,-222 0 0,-26 0-1,-48 0 1,23 0 0,-73 0-16,-50 0 15,-50 24 1,-25-24-1,-24 25 1,0 0 0,-1-25-1,1 25 1,-25 0-16,-1-25 16,1 0-1,0 24 1,0-24-1,0 25 1,-1-25-16,1 25 16,0-25-1,0 0 1,0 0 15,-25 25 47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30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49831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Create a </a:t>
            </a:r>
            <a:r>
              <a:rPr lang="en-US" sz="2800" dirty="0" smtClean="0">
                <a:solidFill>
                  <a:srgbClr val="002060"/>
                </a:solidFill>
              </a:rPr>
              <a:t>Dictionary to find addition of all the keys and Product of all the values from a dictionary.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1339560" y="2134080"/>
              <a:ext cx="9171000" cy="1170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0200" y="2124720"/>
                <a:ext cx="9189720" cy="118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512651"/>
            <a:ext cx="9144000" cy="4506012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dictionary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Iterate keys and store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Find addition of keys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</a:t>
            </a:r>
            <a:r>
              <a:rPr lang="en-US" dirty="0">
                <a:solidFill>
                  <a:srgbClr val="002060"/>
                </a:solidFill>
              </a:rPr>
              <a:t>Iterate </a:t>
            </a:r>
            <a:r>
              <a:rPr lang="en-US" dirty="0" smtClean="0">
                <a:solidFill>
                  <a:srgbClr val="002060"/>
                </a:solidFill>
              </a:rPr>
              <a:t>values and </a:t>
            </a:r>
            <a:r>
              <a:rPr lang="en-US" dirty="0">
                <a:solidFill>
                  <a:srgbClr val="002060"/>
                </a:solidFill>
              </a:rPr>
              <a:t>store in a list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Find </a:t>
            </a:r>
            <a:r>
              <a:rPr lang="en-US" dirty="0" smtClean="0">
                <a:solidFill>
                  <a:srgbClr val="002060"/>
                </a:solidFill>
              </a:rPr>
              <a:t>product of values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Step6: Display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93320" y="2062800"/>
              <a:ext cx="2786400" cy="2804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83960" y="2053440"/>
                <a:ext cx="2805120" cy="2823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Display </a:t>
            </a:r>
            <a:r>
              <a:rPr lang="en-US" sz="2400" dirty="0" smtClean="0">
                <a:solidFill>
                  <a:srgbClr val="002060"/>
                </a:solidFill>
              </a:rPr>
              <a:t>set of element from a list.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384600" y="3723840"/>
              <a:ext cx="1590120" cy="80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75240" y="3714480"/>
                <a:ext cx="1608840" cy="9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5408</TotalTime>
  <Words>89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176</cp:revision>
  <dcterms:created xsi:type="dcterms:W3CDTF">2021-11-08T00:20:31Z</dcterms:created>
  <dcterms:modified xsi:type="dcterms:W3CDTF">2022-10-01T12:02:33Z</dcterms:modified>
</cp:coreProperties>
</file>