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36:01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7987 0,'0'-25'31,"50"25"-31,-1 0 15,50-25 1,1 25 0,-1 0-1,-25-24 1,26 24 0,24 0-1,446 0 1,-173 0-1,-75 0-15,1 49 16,-100 1 0,-49-25-1,-75 0 1,-25-25 0,-24 24-1,-25-24-15,0 0 16,-1 0 15,1 0 0,0 0 32,0 0-48,0 0 48,-25 25-47</inkml:trace>
  <inkml:trace contextRef="#ctx0" brushRef="#br0" timeOffset="2417.6099">30435 7764 0,'-24'0'16,"48"0"78,51 0-79,98 0 1,1 0 0,-25 0-1,0 0 1,0 0-16,-25 0 15,-25 0 1,-74 0 0,24 0-1,-24 0 1,-25 25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36:31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16098 7689 0,'0'25'156,"0"0"-140,0 0 15,25 0 0,0-25 47,0 0-62,-1 0-1,76-75 1,73-24 0,1-25-16,-25 25 15,-50 24 1,-49 51 0,-26-26-1,1 25 1,0 0-1,49 1 1,-49-1 0,0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4:39:42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18281 8756 0,'-25'0'31,"25"50"16,25-26-31,0 26-1,0-50 1,-1 25-1,1-25 17,0 0-1,0 0-15,49-25-1,50-49 1,25-50-1,0 24 1,-50-24-16,0 75 16,-49-1-1,-25 25 1,24 1 0,-24 24-1,-25-25 1</inkml:trace>
  <inkml:trace contextRef="#ctx0" brushRef="#br0" timeOffset="1381.9177">25574 9996 0,'24'0'78,"26"0"-62,0 0 0,-1 0-16,1 25 15,24-25 1,1 25 0,24-25-1,25 0 1,25 0-16,-25-25 15,-75-25 1,-24 50 0,0 0-1</inkml:trace>
  <inkml:trace contextRef="#ctx0" brushRef="#br0" timeOffset="5554.6965">18802 11063 0,'0'0'0,"50"0"140,-1 0-124,26 0 0,-26 0-1,1 0 1,-1 0 0,1 0-1,24 0-15,-24 0 16,0 0-1,-1 0 1,26 0 0,-1 0-1,-49 0 1,0 0 0,0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58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</a:t>
            </a:r>
            <a:r>
              <a:rPr lang="en-US" sz="2800" dirty="0" smtClean="0">
                <a:solidFill>
                  <a:srgbClr val="002060"/>
                </a:solidFill>
              </a:rPr>
              <a:t>to Create a dictionary which display those value which have vowel character.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70400" y="2795040"/>
              <a:ext cx="5215320" cy="125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040" y="2785680"/>
                <a:ext cx="52340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35229"/>
            <a:ext cx="9144000" cy="50928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Iterate </a:t>
            </a:r>
            <a:r>
              <a:rPr lang="en-US" dirty="0" smtClean="0">
                <a:solidFill>
                  <a:srgbClr val="002060"/>
                </a:solidFill>
              </a:rPr>
              <a:t>values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Check if there is vowel char in values or not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Display that values to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95280" y="2562840"/>
              <a:ext cx="375480" cy="24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920" y="2553480"/>
                <a:ext cx="39420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</a:t>
            </a:r>
            <a:r>
              <a:rPr lang="en-US" sz="2400" dirty="0" smtClean="0">
                <a:solidFill>
                  <a:srgbClr val="002060"/>
                </a:solidFill>
              </a:rPr>
              <a:t>get 10 number from user to print minimum, maximum and starting, ending number to user.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72160" y="2982600"/>
              <a:ext cx="2982960" cy="1000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2800" y="2973240"/>
                <a:ext cx="300168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79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170</cp:revision>
  <dcterms:created xsi:type="dcterms:W3CDTF">2021-11-08T00:20:31Z</dcterms:created>
  <dcterms:modified xsi:type="dcterms:W3CDTF">2022-10-01T14:40:08Z</dcterms:modified>
</cp:coreProperties>
</file>