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40:22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6350 0,'0'50'125,"0"24"-110,25 0-15,-25-49 16,0 0 0,25-25 15,-25 25-16,24-25 79,1-25-78,99-99-16,0-25 15,25 25 1,0 0 0,-25 25-1,-74 49 1,-1 1 0,-24 49-16,-25-25 15,25 25 1,0-25 31</inkml:trace>
  <inkml:trace contextRef="#ctx0" brushRef="#br0" timeOffset="3811.536">18182 7789 0,'99'-25'47,"124"0"-32,149-25 1,124 26 0,50 24-1,-149 0 1,-25 0-16,75 0 16,-175 0-1,-123 0 1,-25 0-1,-49 0 1,-26 0 0,1 0-1,0 0-15,24 0 16,0 0 0,26 0-1,-51 0 1,-24 0-1,0 0 1,0 0 15,-1 0 1,1 0 374,0 0-391,0 0 1,0 0-16,-1 0 16,1 0-1,0 0 17</inkml:trace>
  <inkml:trace contextRef="#ctx0" brushRef="#br0" timeOffset="5804.863">28873 7417 0,'24'0'109,"26"0"-93,24 0 0,1 0-1,24 0-15,0 0 16,25 0 0,-24 0-1,-26 0 1,-49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41:10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12303 8210 0,'0'50'94,"0"-25"-79,0 0 1,0-1 0,0 1-1,25-25 48,0 0-16,0 0-16,-1 0 0,51-49-31,-1-1 16,1-24-1,49-26 1,0 51 0,-50-26-1,0 26-15,-49 49 16,0 0 0,-25-25-1,25 25 16</inkml:trace>
  <inkml:trace contextRef="#ctx0" brushRef="#br0" timeOffset="3216.142">12353 9847 0,'25'25'78,"-1"0"-78,1 25 15,0-1 1,0 1 0,0-25-1,-25 0 1,24-25 62,1 0-47,74-25-15,1-50 0,222-123-1,-24 24 1,-149 75-1,-50 49-15,-50 26 16,-49-1 0,25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44:37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11088 10344 0,'49'0'79,"51"0"-79,24 0 15,74 0 1,75 24-1,-50-24 1,-24 25 0,-26-25-1,-98 0 1,-26 25 0,-24-25-1,0 0 32</inkml:trace>
  <inkml:trace contextRef="#ctx0" brushRef="#br0" timeOffset="2257.5047">24730 10269 0,'25'0'110,"49"0"-95,1 0 1,49 0-1,25 0 1,-25 0-16,49-25 16,100 25-1,-124 0 1,-74 0 0,-26 0-1,-24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to </a:t>
            </a:r>
            <a:r>
              <a:rPr lang="en-US" sz="2800" dirty="0" smtClean="0">
                <a:solidFill>
                  <a:srgbClr val="002060"/>
                </a:solidFill>
              </a:rPr>
              <a:t>check element whether it is </a:t>
            </a:r>
            <a:r>
              <a:rPr lang="en-US" sz="2800" dirty="0" err="1" smtClean="0">
                <a:solidFill>
                  <a:srgbClr val="002060"/>
                </a:solidFill>
              </a:rPr>
              <a:t>NaN</a:t>
            </a:r>
            <a:r>
              <a:rPr lang="en-US" sz="2800" dirty="0" smtClean="0">
                <a:solidFill>
                  <a:srgbClr val="002060"/>
                </a:solidFill>
              </a:rPr>
              <a:t> or not.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50480" y="2098440"/>
              <a:ext cx="6912000" cy="705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1120" y="2089080"/>
                <a:ext cx="6930720" cy="7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44411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1 </a:t>
            </a:r>
            <a:r>
              <a:rPr lang="en-US" dirty="0" smtClean="0">
                <a:solidFill>
                  <a:srgbClr val="002060"/>
                </a:solidFill>
              </a:rPr>
              <a:t>Dimensional </a:t>
            </a:r>
            <a:r>
              <a:rPr lang="en-US" dirty="0">
                <a:solidFill>
                  <a:srgbClr val="002060"/>
                </a:solidFill>
              </a:rPr>
              <a:t>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that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rray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True if there is 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r>
              <a:rPr lang="en-US" dirty="0">
                <a:solidFill>
                  <a:srgbClr val="002060"/>
                </a:solidFill>
              </a:rPr>
              <a:t> other wise </a:t>
            </a:r>
            <a:r>
              <a:rPr lang="en-US" dirty="0" smtClean="0">
                <a:solidFill>
                  <a:srgbClr val="002060"/>
                </a:solidFill>
              </a:rPr>
              <a:t>False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29080" y="2839680"/>
              <a:ext cx="500400" cy="795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720" y="2830320"/>
                <a:ext cx="51912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</a:t>
            </a:r>
            <a:r>
              <a:rPr lang="en-US" sz="2400" dirty="0" err="1" smtClean="0">
                <a:solidFill>
                  <a:srgbClr val="002060"/>
                </a:solidFill>
              </a:rPr>
              <a:t>Numpy</a:t>
            </a:r>
            <a:r>
              <a:rPr lang="en-US" sz="2400" dirty="0" smtClean="0">
                <a:solidFill>
                  <a:srgbClr val="002060"/>
                </a:solidFill>
              </a:rPr>
              <a:t> Program to Create </a:t>
            </a:r>
            <a:r>
              <a:rPr lang="en-US" sz="2400" dirty="0">
                <a:solidFill>
                  <a:srgbClr val="002060"/>
                </a:solidFill>
              </a:rPr>
              <a:t>an array of the integers from 0 to 50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91680" y="3687840"/>
              <a:ext cx="5384880" cy="6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2320" y="3678480"/>
                <a:ext cx="540360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173</cp:revision>
  <dcterms:created xsi:type="dcterms:W3CDTF">2021-11-08T00:20:31Z</dcterms:created>
  <dcterms:modified xsi:type="dcterms:W3CDTF">2022-10-01T14:44:58Z</dcterms:modified>
</cp:coreProperties>
</file>