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5:20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7689 0,'25'0'62,"50"0"-46,123-24 0,0 24-1,26 0 1,-76 0-16,26 0 15,25 0 1,-75 0 0,0 0-1,-75 0 1,50 0 0,1 0-1,-26 0 1,0 0-1,26 0-15,-51 0 16,-24 0 0,0 0-1</inkml:trace>
  <inkml:trace contextRef="#ctx0" brushRef="#br0" timeOffset="1594.0604">20712 7838 0,'0'0'0,"25"0"63,49-25-48,25 1 1,50-1 0,50 0-1,396 0-15,-99 25 16,-25 0 0,1 0-1,-51 0 1,-98 0-1,-100 0 1,-49 0-16,-75 0 16,-50 0-1,1 0 1,-25 0 15,0 0-15,24 0 78,-24 0-79,25 0 1,-26 0-1,1 0 1,25 0 0,-25 0-1,0 25 1</inkml:trace>
  <inkml:trace contextRef="#ctx0" brushRef="#br0" timeOffset="37024.6454">24879 8458 0,'-25'0'63,"0"0"-48,1 0 16,-26 25 1,25 50-32,0-26 15,1-49 1,24 50 0,-25-50-1,25 49 1,0 1-1,-25 0-15,0-1 16,25-24 0,0 25-1,0-1 1,0-24 0,0 0-1,0 0 1,0 24-1,25-24 1,0 0 0,0 0-1,-1 0 17,1-1-17,25 1 1,-1 0-1,1 25 1,49-1 0,-24-49-16,-1 0 15,-24 25 1,-1-25 0,-24 0-1,0 0 16,-25-25 32,0-24-32,0 24-15,0-50-1,0 51 1,-25-1 0,0-25-16,-24 50 15,24-25 1,-25 1 0,1 24-1,-26-25 1,51 25-16,-26 0 31,25 0 0,0 0-15,0 0 0,1 0-1,-1 0 16,25 25-31,-25-25 47</inkml:trace>
  <inkml:trace contextRef="#ctx0" brushRef="#br0" timeOffset="40845.1902">13295 9178 0,'-24'0'31,"24"25"63,0 49-78,0-49-1,0 24 1,0-24-16,0 25 15,24-25 17,1-1-17,-25 1-15,50-25 16,-25 0 0,24 0-1,1 0 1,-25 0-1,-1 0 1,1 0-16,0 0 47,-25-49 0,0 24-32,0-50 1,0 51 0,0-1-1,-25-25 1,0 25 0,1 1-1,-26 24-15,25-25 16,0 25-1,1 0 1,-1 0 0,0 0-1,0 0 1,0 0 0,1 0 15</inkml:trace>
  <inkml:trace contextRef="#ctx0" brushRef="#br0" timeOffset="42588.3482">14039 9203 0,'0'24'141,"0"26"-110,0-25-31,0 0 16,25-25-1,-25 24 1,50-24 15,-25 0-15,49 0 0,-49 0-1,0 0 1,-1 0-1,26 0 1,0-24 15,-25-1-15,-1 0 0,-24 0 15,0-24 0,0-1-31,0 25 16,0 0-1,0-24 1,0 24 15,-24 25-15,-1 0-1,0 0 1,0 0 0,0 0-1,0 0 17,-24 0-17,24 0 1,0 0-1,0 0 1,25 25 47,-24-25-48,24 25 63,0-1-31,-25-24 0,25 25 109,0 0-78,0 0-46,0 0-1</inkml:trace>
  <inkml:trace contextRef="#ctx0" brushRef="#br0" timeOffset="44344.517">14833 8830 0,'0'25'109,"0"25"-109,0-25 16,0-1 15,0 26-16,0 0 1,0-1 0,0-24-16,0 0 15,0 0 1,25-25 0,0 0 46,24 0-31,-24 0-31,25 0 16,-1-50 0,1 25-1,-25-24 1,0 49-1,-25-25 1,24 0-16,-24 0 31,0 0 1,0 1-17,0-1 1,0 0-16,0-25 31,-49 50-15,24-24-1,0-1 1,0 25 0,1-25-1,-26 0-15,0 25 16,26 0-1,-1 0 1,0 0 0,0 0 15</inkml:trace>
  <inkml:trace contextRef="#ctx0" brushRef="#br0" timeOffset="45325.18">15528 8731 0,'0'25'140,"0"0"-124,0 0 0,0-1-1,0 1 17,0 0-1,25 0 16,-1-25-32,1 0-15,0 0 16,0 0 0,0 0 15,-1 0-16,1 0 1,-25-25 0,25-25-1,-25 26 1,0-1 0,0 0 15,0 0-16,0 0 1,-50 1 15,26-1-15,-1 25 0</inkml:trace>
  <inkml:trace contextRef="#ctx0" brushRef="#br0" timeOffset="45550.3228">15577 8657 0,'0'0'15,"-24"0"-15,-26 0 31,25 0 1,0 0 15</inkml:trace>
  <inkml:trace contextRef="#ctx0" brushRef="#br0" timeOffset="46615.0297">16297 8607 0,'0'25'140,"0"0"-108,24-25-17,1 25 1,0-25 0,0 24-1,49-24 1,-24 0-1,-25 0 1,0 0 0,-1 0 46,-24-49-46,0 24-1,0 0 1,0 0 0,-24 1 46,-1 24-62,-25-25 16,25 25 15,1 0-15,-1 0 15</inkml:trace>
  <inkml:trace contextRef="#ctx0" brushRef="#br0" timeOffset="47555.6553">17636 8310 0,'0'24'156,"0"1"-141,0 0 1,25 0 0,0 0-1,0-1 1,-1-24-16,1 0 16,25 0-1,-25 0 16,-1-49 63,-24-1-78,0 1-1,0-26-15,0 50 16,0 1 15,-24 24-15,-26 0 0,25 0-1,0 0 1,-74 0-16,50 0 15,-1 0 1,25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6:1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4242 0,'0'99'94,"0"-25"-79,0 1 1,25-26 0,-25-24-1,0 0 1,25-25-16,0 49 16,24-49-1,1 0 1,24 0-1,26 0 1,-26 0 0,0 0-1,-49-49-15,25 49 16,-25-25 15,-1 25-15</inkml:trace>
  <inkml:trace contextRef="#ctx0" brushRef="#br0" timeOffset="2298.5289">15007 5904 0,'25'24'63,"24"51"-63,-24-1 15,0 75 1,0-99-1,-25-1 1,0-24 0,24-25-1,1 0 1,0 0 0,0 0-1,99-25 1,25-24-1,74-100 1,174-99 0,248-174-1,-348 224-15,-148 123 16,-99 50 0,-25 1-1,-1 24 1</inkml:trace>
  <inkml:trace contextRef="#ctx0" brushRef="#br0" timeOffset="6129.0794">17140 7962 0,'0'25'94,"0"25"-78,74 99-1,-49-25-15,0-75 16,-25-24-1,25 0 1,49-25 78,75-99-79,99-75 1,75-49-16,-26-25 16,-24 49-1,-50 75 1,-99 50 0,-74 49-1,-25 0 1,24 25-16,-24 0 31,0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49:00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22597 10641 0,'50'0'93,"-26"0"-77,26 0 15,-25 0 1,0 0-17,24 0 1,1 0-1,-25 0 1,24 0-16,-24 0 16,25 0 15,-25 0 0,24 0-15,-24 0-1,0 0 1,24 0 0,-24 0-1,-25 25 1,50-25 0,-25 0-1,-1 0 1,1 0-1,25 0 17,-25 0-17,24 0 1,1 0 0,-25 0 15,-25 25-16,24-25 1,1 0 15,0 0-15,0 0 0,0 0-1,-1 0 1,26 0-1,-25 0 17,0 0 15,-1 0 15,1 0-46,0 25-1,25-25 17,-25 0 14,-1 0 17,1 0-32,0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Program to Create </a:t>
            </a:r>
            <a:r>
              <a:rPr lang="en-US" sz="2800" dirty="0">
                <a:solidFill>
                  <a:srgbClr val="002060"/>
                </a:solidFill>
              </a:rPr>
              <a:t>a array </a:t>
            </a:r>
            <a:r>
              <a:rPr lang="en-US" sz="2800" dirty="0" smtClean="0">
                <a:solidFill>
                  <a:srgbClr val="002060"/>
                </a:solidFill>
              </a:rPr>
              <a:t>of </a:t>
            </a:r>
            <a:r>
              <a:rPr lang="en-US" sz="2800" dirty="0" smtClean="0">
                <a:solidFill>
                  <a:srgbClr val="002060"/>
                </a:solidFill>
              </a:rPr>
              <a:t>zero. </a:t>
            </a:r>
            <a:r>
              <a:rPr lang="en-US" sz="2800" dirty="0" smtClean="0">
                <a:solidFill>
                  <a:srgbClr val="002060"/>
                </a:solidFill>
              </a:rPr>
              <a:t>According to user entered number.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43200" y="2759400"/>
              <a:ext cx="5456520" cy="66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2750040"/>
                <a:ext cx="547524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389822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number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</a:t>
            </a:r>
            <a:r>
              <a:rPr lang="en-US" dirty="0" smtClean="0">
                <a:solidFill>
                  <a:srgbClr val="002060"/>
                </a:solidFill>
              </a:rPr>
              <a:t>Array of Zero </a:t>
            </a:r>
            <a:r>
              <a:rPr lang="en-US" dirty="0" smtClean="0">
                <a:solidFill>
                  <a:srgbClr val="002060"/>
                </a:solidFill>
              </a:rPr>
              <a:t>up </a:t>
            </a:r>
            <a:r>
              <a:rPr lang="en-US" dirty="0" smtClean="0">
                <a:solidFill>
                  <a:srgbClr val="002060"/>
                </a:solidFill>
              </a:rPr>
              <a:t>to user </a:t>
            </a:r>
            <a:r>
              <a:rPr lang="en-US" dirty="0" smtClean="0">
                <a:solidFill>
                  <a:srgbClr val="002060"/>
                </a:solidFill>
              </a:rPr>
              <a:t>Entered </a:t>
            </a:r>
            <a:r>
              <a:rPr lang="en-US" dirty="0" smtClean="0">
                <a:solidFill>
                  <a:srgbClr val="002060"/>
                </a:solidFill>
              </a:rPr>
              <a:t>number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02520" y="1527120"/>
              <a:ext cx="1500480" cy="1500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60" y="1517760"/>
                <a:ext cx="1519200" cy="15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 array of 8 </a:t>
            </a:r>
            <a:r>
              <a:rPr lang="en-US" sz="2400" dirty="0" smtClean="0">
                <a:solidFill>
                  <a:srgbClr val="002060"/>
                </a:solidFill>
              </a:rPr>
              <a:t>ones.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34920" y="3830760"/>
              <a:ext cx="509400" cy="2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5560" y="3821400"/>
                <a:ext cx="5281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Words>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2022-10-01T14:49:26Z</dcterms:modified>
</cp:coreProperties>
</file>