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12:53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9748 7764 0,'25'-25'16,"0"25"0,0-25 77,24 25-77,1 0 0,-25 0-1,24 0 1,1 0-1,49 0 1,50 0-16,25 25 16,-75 0-1,0 24 1,-49-24 0,-26-25-1,1 0-15,0 25 16,0-25-1,0 25 32,-1-25 0,-24 25 47</inkml:trace>
  <inkml:trace contextRef="#ctx0" brushRef="#br0" timeOffset="1979.3113">19298 7714 0,'0'0'0,"50"0"16,-1 0-1,26 0 1,-1 0 0,1-25-16,-1 25 15,25-24 1,75-1-1,74 0 1,-50 0 0,-24-24-16,24 49 15,224-25 1,-100 0 0,-123 25-1,-50-25 1,-75 25-1,-24 0-15,24 0 16,1 0 0,-1 0-1,0 0 1,1 0 0,-26 0-1,75 0-15,0 0 16,-49 0-1,-1 0 1,-24 0 0,24 0-1,-24 0 1,0 0 0,-26 0-1,26 25-15,-25-25 31,49 25-31,1-25 16,-26 0 0,1 0-1,-1 25 1,1-25 0,-50 24-1,25-24-15,0 0 16,-1 0-1,-24 25 1,0 0 62</inkml:trace>
  <inkml:trace contextRef="#ctx0" brushRef="#br0" timeOffset="7680.1041">25921 7813 0,'0'-24'32,"25"24"-1,0 0 0,24 0-15,50 0-16,-24 0 15,24 0 1,75 0 0,24 0-1,0 0 1,-24 0-16,-99 24 16,-1-24-1,-24 25 1,-26 0-1,76 0 1,24 24 0,-50-24-1,0 0 1,-24-25-16,0 0 16,-26 0 30</inkml:trace>
  <inkml:trace contextRef="#ctx0" brushRef="#br0" timeOffset="17574.6927">10071 6251 0,'0'25'94,"0"-1"-94,0 1 16,0 25-1,0-25 17,0-1-17,25 1 1,-25 0 0,24-25-16,-24 25 15,25-25 32,25 0-31,-1 0 15,1 0-15,24-25-1,-24 0 1,24-24-16,1-51 15,-26 51 1,26-75 0,-1 0-1,-49 49 1,25 51-16,-26-26 31,1 50-15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13:16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10691 6201 0,'25'0'140,"-1"0"-77,1 0-32,-25 25-15,25 0-1,0-25 16,0 0 16,49 0-31,-24 0 0,24-50-1,0 25 1,-24 1-1,25-26-15,49 0 16,49-24 0,1-25-1,-25 49 1,-50 0 0,-25 1-16,-24 49 15,-25-25 1,-1 0-1,1 25 1,0 0 0</inkml:trace>
  <inkml:trace contextRef="#ctx0" brushRef="#br0" timeOffset="1568.0475">16520 7193 0,'25'0'62,"0"0"-46,49 0 0,0 0-1,26 0-15,98 0 16,50-24 0,0 24-1,25-25 1,-50 25-1,-24 0 1,-26 0-16,-49 0 16,-24 0-1,-51 0 1,1 0 0,-1 0-1,-24 0 16,0 0 1,0 0-17</inkml:trace>
  <inkml:trace contextRef="#ctx0" brushRef="#br0" timeOffset="5559.7011">22448 7218 0,'-25'0'31,"25"25"-15,0 0-1,0 0 1,0 24 0,0 1-1,25-1 1,-25-24-16,0 0 15,0 0 1,25-25 0,-25 25-1,25-25 1,0 0 15,24 0 0,1-25-15,24-25 0,50-24-1,25-1-15,-50-24 16,25 25 0,50-50-1,-50 49 1,-50 51-1,1-1-15,-50 0 16,-1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18:15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21233 8781 0,'0'49'94,"0"51"-79,0-26-15,25 25 16,-25-49-1,0-25 1,0 0 0,0-1-1,24-24 126,1-24-94,124-76-32,-25 26-15,-50-1 16,-24 26 0,0 24-1,24 0 1,-49 25 0,25-25-1,-1 1 1,26-1-16,-51 25 31,1-25-15,0 25 15</inkml:trace>
  <inkml:trace contextRef="#ctx0" brushRef="#br0" timeOffset="3609.4025">10071 11137 0,'74'0'140,"25"0"-124,25 0 0,25 0-1,25 50 1,-1-25 0,-49 24-1,-49-49-15,-26 25 16,-24-25 15,99 0 266,25 0-281,-25 0-1,50 0-15,-50 0 16,25 0-1,-50 0 1,-50 0 0,1 0-1,0 0 1,24 0-16,-49 0 16,25 0-1,-26 0 1,1 0-1,0 0 1,0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OOP program to get a number from user to display its table.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9280" y="2107440"/>
              <a:ext cx="6483240" cy="768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920" y="2098080"/>
                <a:ext cx="6501960" cy="78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239825" y="1366603"/>
            <a:ext cx="9144000" cy="46424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Create a </a:t>
            </a:r>
            <a:r>
              <a:rPr lang="en-US" dirty="0" smtClean="0">
                <a:solidFill>
                  <a:srgbClr val="002060"/>
                </a:solidFill>
              </a:rPr>
              <a:t>Class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Create a </a:t>
            </a:r>
            <a:r>
              <a:rPr lang="en-US" dirty="0" smtClean="0">
                <a:solidFill>
                  <a:srgbClr val="002060"/>
                </a:solidFill>
              </a:rPr>
              <a:t>Member </a:t>
            </a:r>
            <a:r>
              <a:rPr lang="en-US" dirty="0">
                <a:solidFill>
                  <a:srgbClr val="002060"/>
                </a:solidFill>
              </a:rPr>
              <a:t>F</a:t>
            </a:r>
            <a:r>
              <a:rPr lang="en-US" dirty="0" smtClean="0">
                <a:solidFill>
                  <a:srgbClr val="002060"/>
                </a:solidFill>
              </a:rPr>
              <a:t>unction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dirty="0" smtClean="0">
                <a:solidFill>
                  <a:srgbClr val="002060"/>
                </a:solidFill>
              </a:rPr>
              <a:t>Get </a:t>
            </a:r>
            <a:r>
              <a:rPr lang="en-US" dirty="0" smtClean="0">
                <a:solidFill>
                  <a:srgbClr val="002060"/>
                </a:solidFill>
              </a:rPr>
              <a:t>a </a:t>
            </a:r>
            <a:r>
              <a:rPr lang="en-US" dirty="0" smtClean="0">
                <a:solidFill>
                  <a:srgbClr val="002060"/>
                </a:solidFill>
              </a:rPr>
              <a:t>Number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Create </a:t>
            </a:r>
            <a:r>
              <a:rPr lang="en-US" dirty="0" smtClean="0">
                <a:solidFill>
                  <a:srgbClr val="002060"/>
                </a:solidFill>
              </a:rPr>
              <a:t>Another </a:t>
            </a:r>
            <a:r>
              <a:rPr lang="en-US" dirty="0" smtClean="0">
                <a:solidFill>
                  <a:srgbClr val="002060"/>
                </a:solidFill>
              </a:rPr>
              <a:t>member function to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able </a:t>
            </a:r>
            <a:r>
              <a:rPr lang="en-US" dirty="0" smtClean="0">
                <a:solidFill>
                  <a:srgbClr val="002060"/>
                </a:solidFill>
              </a:rPr>
              <a:t>of that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48760" y="2044800"/>
              <a:ext cx="4679280" cy="67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9400" y="2035440"/>
                <a:ext cx="469800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Program </a:t>
            </a:r>
            <a:r>
              <a:rPr lang="en-US" sz="2400" dirty="0">
                <a:solidFill>
                  <a:srgbClr val="002060"/>
                </a:solidFill>
              </a:rPr>
              <a:t>to get </a:t>
            </a:r>
            <a:r>
              <a:rPr lang="en-US" sz="2400" dirty="0" smtClean="0">
                <a:solidFill>
                  <a:srgbClr val="002060"/>
                </a:solidFill>
              </a:rPr>
              <a:t>Two </a:t>
            </a:r>
            <a:r>
              <a:rPr lang="en-US" sz="2400" dirty="0">
                <a:solidFill>
                  <a:srgbClr val="002060"/>
                </a:solidFill>
              </a:rPr>
              <a:t>D</a:t>
            </a:r>
            <a:r>
              <a:rPr lang="en-US" sz="2400" dirty="0" smtClean="0">
                <a:solidFill>
                  <a:srgbClr val="002060"/>
                </a:solidFill>
              </a:rPr>
              <a:t>imensional </a:t>
            </a:r>
            <a:r>
              <a:rPr lang="en-US" sz="2400" dirty="0">
                <a:solidFill>
                  <a:srgbClr val="002060"/>
                </a:solidFill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rray </a:t>
            </a:r>
            <a:r>
              <a:rPr lang="en-US" sz="2400" dirty="0">
                <a:solidFill>
                  <a:srgbClr val="002060"/>
                </a:solidFill>
              </a:rPr>
              <a:t>input from user to </a:t>
            </a:r>
            <a:r>
              <a:rPr lang="en-US" sz="2400" dirty="0" smtClean="0">
                <a:solidFill>
                  <a:srgbClr val="002060"/>
                </a:solidFill>
              </a:rPr>
              <a:t>Display 2D </a:t>
            </a:r>
            <a:r>
              <a:rPr lang="en-US" sz="2400" dirty="0">
                <a:solidFill>
                  <a:srgbClr val="002060"/>
                </a:solidFill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rray </a:t>
            </a:r>
            <a:r>
              <a:rPr lang="en-US" sz="2400" dirty="0">
                <a:solidFill>
                  <a:srgbClr val="002060"/>
                </a:solidFill>
              </a:rPr>
              <a:t>using </a:t>
            </a:r>
            <a:r>
              <a:rPr lang="en-US" sz="2400" dirty="0" smtClean="0">
                <a:solidFill>
                  <a:srgbClr val="002060"/>
                </a:solidFill>
              </a:rPr>
              <a:t>while </a:t>
            </a:r>
            <a:r>
              <a:rPr lang="en-US" sz="2400" dirty="0" smtClean="0">
                <a:solidFill>
                  <a:srgbClr val="002060"/>
                </a:solidFill>
              </a:rPr>
              <a:t>Loop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25560" y="3152160"/>
              <a:ext cx="4331160" cy="911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6200" y="3142800"/>
                <a:ext cx="4349880" cy="9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75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194</cp:revision>
  <dcterms:created xsi:type="dcterms:W3CDTF">2021-11-08T00:20:31Z</dcterms:created>
  <dcterms:modified xsi:type="dcterms:W3CDTF">2022-10-02T00:22:14Z</dcterms:modified>
</cp:coreProperties>
</file>