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22:32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10815 6499 0,'0'25'16,"0"-1"0,0 1-1,0 0 1,0 0 0,0 49-16,0 1 15,25-26 1,-25 1-1,24-25 1,-24 24 15,25-49 16,0 0-31,0 0-1,0 0 1,123-24 0,-48-76-1,49 1 1,-50 0 0,25 24-1,0-24 1,49 0-1,175-75-15,-100 50 16,-124 50 0,-50 24-1,-24 26 1,-25 24 15,-25-25-31</inkml:trace>
  <inkml:trace contextRef="#ctx0" brushRef="#br0" timeOffset="1566.0461">18876 8310 0,'0'-25'47,"50"25"-32,0 0 1,98 0-1,100 0 1,-99 0 0,25 0-16,322 0 15,-50 0 1,-123 0 0,-100 0-1,0 0 1,125 0-1,-100 25 1,0-25 0,-124 0-16,-50 0 15,-24 0 1,-1 0 0,1 0-1,-25 0 16,0 0 16,-1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22:53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10592 4713 0,'-25'0'63,"25"25"-48,0-1 1,0 1-1,0 25 1,25 0 0,-1-26-1,1 1-15,0-25 47,0 0-31,0-49-1,-1 24 1,51-25 0,49-24-1,25-26 1,0-48 0,-25 73-16,-25 1 15,-50 24 1,1 1-1,0-1 1,49 0 0,-50 26-1,26-1 1,-1-25-16,-24 25 16,-25 25-1,-1-24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</a:t>
            </a:r>
            <a:r>
              <a:rPr lang="en-US" sz="2800" dirty="0" smtClean="0">
                <a:solidFill>
                  <a:srgbClr val="002060"/>
                </a:solidFill>
              </a:rPr>
              <a:t>to add two array.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93400" y="2116440"/>
              <a:ext cx="4268520" cy="875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040" y="2107080"/>
                <a:ext cx="4287240" cy="8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12651"/>
            <a:ext cx="9144000" cy="46970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Read two arrays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both array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Add both array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04120" y="1437840"/>
              <a:ext cx="518040" cy="339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760" y="1428480"/>
                <a:ext cx="53676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</a:t>
            </a:r>
            <a:r>
              <a:rPr lang="en-US" sz="2400">
                <a:solidFill>
                  <a:srgbClr val="002060"/>
                </a:solidFill>
              </a:rPr>
              <a:t>to </a:t>
            </a:r>
            <a:r>
              <a:rPr lang="en-US" sz="2400" smtClean="0">
                <a:solidFill>
                  <a:srgbClr val="002060"/>
                </a:solidFill>
              </a:rPr>
              <a:t>Subtract two </a:t>
            </a:r>
            <a:r>
              <a:rPr lang="en-US" sz="2400" dirty="0">
                <a:solidFill>
                  <a:srgbClr val="002060"/>
                </a:solidFill>
              </a:rPr>
              <a:t>array.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2022-10-02T00:26:46Z</dcterms:modified>
</cp:coreProperties>
</file>