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31:48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18058 7590 0,'49'0'46,"1"0"-30,49-25 0,75 1-16,0-1 15,24 0 1,0 25 0,125-50-1,-75 50 1,-50-24-16,100 24 15,148-25 1,1-25 0,-125 50-1,-24-25 1,0 25 0,-50 0-16,-99-24 15,-50 24 1,-25 0-1,1 0 1,-26 0 0,1-25-1,-25 25-15,-1 0 16,1 0 0,0 0-1,0 0 1,25 0-1,-26 0 1,1 0-16,0 0 16,49 0-1,-49 0 1,0 0 0,0 0-1,0 0 16</inkml:trace>
  <inkml:trace contextRef="#ctx0" brushRef="#br0" timeOffset="3284.1794">29567 6226 0,'-25'0'62,"-24"0"-30,24 0-17,0 0-15,0-25 16,1 0-1,-26 25 1,-24-49 0,-1 24-1,-24 0-15,-25 25 16,25 0 0,24 0-1,1 0 1,49 0-1,-25 0 1,26 0-16,-51 0 16,26 0-1,-26 25 1,1 0 0,24-25-1,1 0 1,-26 25-16,50-1 15,-24-24 1,24 0 0,0 0-1,25 25 1,-25-25-16,25 25 16,-25 0-1,25 0 16,0-1 1,-24 1-17,24 0 79,24-25 140</inkml:trace>
  <inkml:trace contextRef="#ctx0" brushRef="#br0" timeOffset="13980.3004">27880 7863 0,'25'-25'15,"0"25"1,25 0-16,-26 0 16,26 0-1,0-25 1,-1 25 0,51-24-1,-26 24 1,0 0-1,-49 0-15,0 0 16,0 0 0,0 0-1,-1 0 17,1 0-17,0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32:10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14511 6226 0,'-25'0'16,"0"0"15,0 0-15,1 0 0,-1 25-1,0 0 1,0 49-1,-25 0 1,26 50 0,-1 100-1,25-150 1,0-24 0,0-25-16,0-1 15,0 26 1,0-25-1,49 0 1,-24-25 0,50 24-1,74 1 1,-25 0 0,0 25-1,-50-50-15,-49 24 16,0-24-1,-1 0 1,1 0 0,0 0 15</inkml:trace>
  <inkml:trace contextRef="#ctx0" brushRef="#br0" timeOffset="1278.8553">15081 6300 0,'-25'0'32,"25"25"-17,0 50 1,0-1 0,0 75-1,0-75-15,25-24 16,-25-25-1,25-1 1,0 1 0,0-25-1,-1 0 1,1 0 0,0 0-16,0 0 15,0 0 1,-1-25-1,1-24 1,25-1 0,-25 25-16,0 1 15,-1 24 1,-24-25 0,25 25-1,0 0 32,-25 25-31,74 24-1,-24 1 1,-25-1 0,0 1-16,-1-25 15,-24 0 16,0 0-15,0-1 31</inkml:trace>
  <inkml:trace contextRef="#ctx0" brushRef="#br0" timeOffset="1767.1799">15825 6846 0,'0'25'31,"0"25"-15,0-1 0,0-24 46</inkml:trace>
  <inkml:trace contextRef="#ctx0" brushRef="#br0" timeOffset="2866.9073">15850 6325 0,'25'-25'31,"0"25"-15,-25-49-16,25 24 15,-1 0 1,1 25-1,0-25 17,0 25-17,0 0 1,24 0 0,-24 0-16,0 0 15,-25 25 16,25 25-15,-1-1 0,-24 75-1,0-74-15,0-25 16,0 0 0,0-1-1,0 1 32,25-25 16,-25 25-48,25 0-15,-25 0 31,25-1-15,-25 1 0,0 0 15,25 0-31,-25 0 16,0 24-1,0 26 1,0-50-1,0-1 1,0 1 0,-25-25-16,25 25 15,-50 0 1,25-25 0,1 25-1,-26-25 1,25 0-1,0 0-15,1 0 16,-1 0 15</inkml:trace>
  <inkml:trace contextRef="#ctx0" brushRef="#br0" timeOffset="3642.4238">16098 5829 0,'25'0'16,"0"0"78,0 0-79,-1 0 1,-24 25 0,25 0-1,50 49 1,24 1 0,-25 24-1,1-25 1</inkml:trace>
  <inkml:trace contextRef="#ctx0" brushRef="#br0" timeOffset="4157.7705">16619 6300 0,'0'0'0,"25"75"16,25-26-16,-26 1 16,26 24-1,-50-49 1,25 25 0,0-25-1,-25-1 1,0 1-1,24 99 1,-24 0 0,0 0-16,0-49 15,0-26 1,0-24 0,0 0-1,0 0 1,0 24-1,-49-24 1,-26 50 0,1-26-1,0 26 1,-1-1 0,26-49-16,-1 0 15,0-1 1,25 1-1,1 0 1,-26-25 0,50 25-16,-25-25 15</inkml:trace>
  <inkml:trace contextRef="#ctx0" brushRef="#br0" timeOffset="5492.6606">17661 4862 0,'0'25'31,"0"-1"1,0 1-17,0 0 1,0 25 15,99-1-15,-74 1-1,0-50 1,0 49 0,-1-49-1,-24 25 1,0 0-1,0 0-15,0 0 16,0 24 0,0-24 15,0 0 0,0 0-31,-24-25 16,-1 24-1,-25-24 1,1 0 0,-26 0-1,26 0 1,-1-24-16</inkml:trace>
  <inkml:trace contextRef="#ctx0" brushRef="#br0" timeOffset="6230.1489">17487 4936 0,'0'0'0,"25"0"16,0 0 31,-25-25-32,50 25 1,-26-24 15,26-1 0,-50 0-15,25 25-16,0-25 16,-1 0 15,1 0-15,-25 1 15,25 24-16,0 0 48,-25-25-32,25 25 63</inkml:trace>
  <inkml:trace contextRef="#ctx0" brushRef="#br0" timeOffset="7229.8155">18157 5184 0,'0'25'15,"0"0"1,0 0 31,0-1-32,0 1 64,-25-25-48,25 25 0,-25-25-15</inkml:trace>
  <inkml:trace contextRef="#ctx0" brushRef="#br0" timeOffset="8277.5113">18306 4614 0,'25'0'47,"24"-25"15,26 0-46,-26 25 0,-24-25-16,0 25 15,0 0 16,-25 25 32,0 0-47,0 24-1,0 1 1,-25 0-1,25-26 1,0 26 0,25-50 31,24 25-32,1 0 1,-25-25-1,0 25 1,-1-25 0,-24 24-1,25-24 1,-25 25-16,0 0 47,0 0-16,0 0 16,0-1-31,0 1 15,0 0-31</inkml:trace>
  <inkml:trace contextRef="#ctx0" brushRef="#br0" timeOffset="9253.159">16520 4440 0,'0'50'94,"25"24"-78,-25-24-16,25-1 15,-25 26 1,0-51 0,24 51-1,1 24 1,0 25-16,25 50 16,-26-50-1,1-25 1,0-25-1,0 1 1,0-26 0,-25-24-16,24 0 15,1 49 1,-25-24 0,75 99-1,-26-50 1,-24-49-1,25-25-15,-26-1 16,26-24 0,0 0-1,24 0 1,0 0 0,50 0-1</inkml:trace>
  <inkml:trace contextRef="#ctx0" brushRef="#br0" timeOffset="10079.7088">18802 4217 0,'50'25'94,"-1"-1"-78,-24 1-16,25 0 15,-50 0 1,24 0-1,1-1 1,-25 51 0,25 198-1,-25-100 1,0-49 0,0-74-16,0 24 15,0-49 1,0 0-1,0 0 1</inkml:trace>
  <inkml:trace contextRef="#ctx0" brushRef="#br0" timeOffset="15818.5298">12154 10096 0,'-25'0'31,"1"24"16,24 1-31,0 0 15,0 0 0,24-25 0,26 0-15,25 0 0,-26-25-1,50-25 1,-49 1 0,0-1-1,49 0-15,-74 26 16,-1-1-1,1-25 1,25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35:40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11063 10220 0,'0'0'0,"0"-25"94,25 25-94,49 0 31,50-25-31,397-74 15,74-25 1,-173 74 0,25-24-1,-75 49 1,-149 0 0,-74 0-16,-50 25 15,0 0 1,-49 0-1,-1 0 1,-24 0 15</inkml:trace>
  <inkml:trace contextRef="#ctx0" brushRef="#br0" timeOffset="1203.8031">18107 10195 0,'0'0'0,"25"0"78,50 0-63,49 0 1,24 0 0,125 0-16,149-25 15,-100 0 1,-123 25-1,-75-25 1,0 25 0,-50 0-1,26 0 1,-26 0 0,0-24-1,-24 24-15,0 0 16,-26 0 15</inkml:trace>
  <inkml:trace contextRef="#ctx0" brushRef="#br0" timeOffset="3486.3194">26343 8880 0,'0'25'125,"0"0"-94,0-1 16,0 1-16,0 0-15,24-25-1,1 25 1,0 0 0,0-25 46,0 0-15,-1 0-31,76-75-1,48-49 1,1-25 0,-50 75-16,-24 0 15,-1 24 1,-49 25-1,0 25 1,0-25 0,-25 1-1,25 24-15,-1 0 16,1 0 46</inkml:trace>
  <inkml:trace contextRef="#ctx0" brushRef="#br0" timeOffset="7019.6693">8558 11038 0,'24'0'110,"26"0"-95,24 25 1,-24-25 0,0 0-1,-1 0 1,26 0 0,-26 25-16,26-25 15,-1 0 1,-24 0-1,-1 0 1,1 0 0,-25 0-1,0 0 1,-25 24 296</inkml:trace>
  <inkml:trace contextRef="#ctx0" brushRef="#br0" timeOffset="11132.4071">26839 11212 0,'24'0'109,"26"0"-109,-25 0 16,124 0-1,148 0 1,1 25-16,-25 24 15,-25 1 1,-74-25 0,-75-1-1,25 1 1,-50-25 0,-24 0-1,-25 0 1,-1 0-1,1 0 1,0 0 15,0 0-15,0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create a new array of given shape </a:t>
            </a:r>
            <a:r>
              <a:rPr lang="en-US" sz="2800" dirty="0" smtClean="0">
                <a:solidFill>
                  <a:srgbClr val="002060"/>
                </a:solidFill>
              </a:rPr>
              <a:t>(4,3) </a:t>
            </a:r>
            <a:r>
              <a:rPr lang="en-US" sz="2800" dirty="0">
                <a:solidFill>
                  <a:srgbClr val="002060"/>
                </a:solidFill>
              </a:rPr>
              <a:t>and type, filled with </a:t>
            </a:r>
            <a:r>
              <a:rPr lang="en-US" sz="2800" dirty="0" err="1">
                <a:solidFill>
                  <a:srgbClr val="002060"/>
                </a:solidFill>
              </a:rPr>
              <a:t>zeros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00880" y="2187720"/>
              <a:ext cx="4143600" cy="643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520" y="2178360"/>
                <a:ext cx="416232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60"/>
            <a:ext cx="9144000" cy="4355886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shape value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array according to given shape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Filled array with </a:t>
            </a:r>
            <a:r>
              <a:rPr lang="en-US" dirty="0" err="1">
                <a:solidFill>
                  <a:srgbClr val="002060"/>
                </a:solidFill>
              </a:rPr>
              <a:t>zeros</a:t>
            </a:r>
            <a:endParaRPr lang="en-US" dirty="0">
              <a:solidFill>
                <a:srgbClr val="00206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57800" y="1518120"/>
              <a:ext cx="2500560" cy="2152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440" y="1508760"/>
                <a:ext cx="251928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create a new array of given shape (4,3) and type, filled with </a:t>
            </a:r>
            <a:r>
              <a:rPr lang="en-US" sz="2400" dirty="0" smtClean="0">
                <a:solidFill>
                  <a:srgbClr val="002060"/>
                </a:solidFill>
              </a:rPr>
              <a:t>ones. </a:t>
            </a:r>
            <a:r>
              <a:rPr lang="en-US" sz="2400" dirty="0">
                <a:solidFill>
                  <a:srgbClr val="002060"/>
                </a:solidFill>
              </a:rPr>
              <a:t>And make in such way, user give shape value on run time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80880" y="3036240"/>
              <a:ext cx="7313760" cy="1071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1520" y="3026880"/>
                <a:ext cx="7332480" cy="10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4694</TotalTime>
  <Words>100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166</cp:revision>
  <dcterms:created xsi:type="dcterms:W3CDTF">2021-11-08T00:20:31Z</dcterms:created>
  <dcterms:modified xsi:type="dcterms:W3CDTF">2022-10-02T00:45:03Z</dcterms:modified>
</cp:coreProperties>
</file>