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2T00:37:10.6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17587 7714 0,'0'-25'15,"0"1"1,24-1-1,1 0-15,50 0 16,24 0 0,25 1-1,0-1 1,25 25 0,421-25-1,-148 0 1,-125 25-16,51 0 15,73 0 1,-123 0 0,-75 25-1,-24 0 1,-50 0 0,223-1-1,-124-24-15,-25 0 16,-49 0-1,-100 0 1,-24 0 0,24 0-1,0 0 1,-24 0 0,0-24-16,24-1 15,-24 0 1,-26 25-1,51 0 1,-1 0 0,174 0 202,25 0-202,-50-25-16,75 25 16,49-49-1,-123 49 1,-125 0 0,-25 0-1,-24 0-15,-1 0 16,1 0-1,0 0 1,-1 0 0,75 0-1,25-25-15,-50 25 16,-49 0 0,0 0-1,-26 0 1,1 0-1,0 0 1,-25-25 0,25 25-16,0 0 47,-1 0 62,1 0-78</inkml:trace>
  <inkml:trace contextRef="#ctx0" brushRef="#br0" timeOffset="1508.0046">28897 7615 0,'50'0'79,"74"0"-64,-25 0-15,50-25 16,50 0-1,24 1 1,-50-1 0,-49 25-1,75 0 1,-75 0 0,-50-25-1,-49 25 1,0 0-1,0 0-15,0 0 16,-1 0 0,26 0-1,-25 0 1,0 0 0,-1 0-1,1 0 32,0 0-31,0 0-1,0 0 1,24 0 0,1 0-1,-25 0 1,-1 0-1,26 0 1</inkml:trace>
  <inkml:trace contextRef="#ctx0" brushRef="#br0" timeOffset="5524.678">9525 9004 0,'0'-25'31,"50"25"0,-50-25-31,74 25 16,0 0 0,1 0-1,49 0 1,99 0-1,-74 0 1,-25 0-16,-74 0 16,24 0-1,-24 0 1,-1 0 0,1 0-1,-25 0 1,49 0-16,-49 0 15,0 0 1,-1 0 0</inkml:trace>
  <inkml:trace contextRef="#ctx0" brushRef="#br0" timeOffset="7042.6863">13295 9054 0,'0'0'0,"-24"0"16,-1 0-1,74 0 63,1 0-62,148-50 0,1 50-1,-26 0 1,-98 0-1,-1 0-15,-24 0 16,-1 0 0,1 0-1,49 0 1,-24 0 0,-26-25-1,-24 25 1,0 0-1,0 0 64,0 0-48,24 0 0,-24 0-31,0 0 16,0 0 31</inkml:trace>
  <inkml:trace contextRef="#ctx0" brushRef="#br0" timeOffset="11162.4286">21456 6276 0,'0'49'63,"0"-24"-48,0 49 1,25-24 0,0 24-1,-25-49 1,24 0 0,1-25 46,0 0-15,25-50-31,49-24-1,149-100 1,0-24-1,-25 49 1,-74 25 0,0 50-1,-99 24-15,24 25 16,-24-24 0,-1 24-1,-24 25 1,0 0-1,-25-25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2T00:39:01.5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13022 6152 0,'0'49'94,"0"1"-79,0-25 17,50-25 61,0 0-93,49 0 16,75-75 0,-1 1-1,-49-1 1,-49 26-1,-26 24 1,-24 0-16,0 0 16,24 1-1,-49-1 1,25 25 0</inkml:trace>
  <inkml:trace contextRef="#ctx0" brushRef="#br0" timeOffset="1498.9964">18678 5234 0,'-74'0'32,"-1"0"-17,25 0 1,1 0-16,-1 25 16,1-1-1,24-24 1,-25 0 15,50 25-15,0 0 46,0 0-31,0 49-15,0-24 0,25 24-1,-25 1 1,25-26 0,-25 1-16,25-50 62,-1 0 1,1 0-63,0 0 15,25-25 1,49-25-1,-25 50 1,1-24 0,-26-1-1,-24 25-15,0 0 16,0 0 15,0 0-15,24 124-1,-24-75-15,0 1 16,-25-25 0,0 0-1,0 0 17,0-1-17,0 1 16,-25-25-15,0 0 0,25 25-1,-74 0 1,24-25 0,1 25-1,24-1-15,0-24 16</inkml:trace>
  <inkml:trace contextRef="#ctx0" brushRef="#br0" timeOffset="9006.9985">18380 8434 0,'0'74'63,"0"-24"-48,0-26 1,0 1 0,0 0-1,50-25 48,-1 0-63,1 0 15,0 0 1,-25 0 0,-1 0-1,-24-25 17,0 0-17,0 1 16,0-1 16,-24 0-31,-1 0 0,0 25 15,0 0-16,0 0 1,0 0-16,1 0 16,-26 0-1,25 0 17,0 25-1,1 0 0</inkml:trace>
  <inkml:trace contextRef="#ctx0" brushRef="#br0" timeOffset="10097.7236">19397 8458 0,'0'25'141,"0"0"-126,25-25 1,0 0-16,24 0 16,-24 25-1,0-25 1,0 0-1,0 0 17,0 0-1,-25-25 31,0 0 1,-25 25-47,25-25-1,-25 25-15,0 0 16,0 0-1,0 0 1,1 0 15,-1 0-15,0 0 0</inkml:trace>
  <inkml:trace contextRef="#ctx0" brushRef="#br0" timeOffset="11038.3483">20067 8409 0,'25'0'125,"0"25"-109,-1-1 0,1-24-1,0 0 1,49 25 0,26 25-1,-1-50 1,0 25-1,-49-25 1,-26 0 0,-24-25 62,0 0-47,-24 25-31,-26-25 16,-24 0-1,49 25 1,0 0 0,-25 0-1,1 0 1,24 0-1,0 0 1,-24 0-16,-1 0 16,25 0-1,0 0 17,1 0-17,24 25 1</inkml:trace>
  <inkml:trace contextRef="#ctx0" brushRef="#br0" timeOffset="12218.1418">21679 8409 0,'25'0'110,"0"49"-95,25-24 1,-1-25 15,-24 0-15,0 0 0,0 0-1,24 0 1,-24 0-1,25 0 1,-26 0-16,-24-25 47,0 1 0,-24-1 0,-1 25-32,0 0 1,-25-25-16,1 25 16,-1 0-1,25 0 1,1 0-1,-51 0 1,50 0 0,0 0 15</inkml:trace>
  <inkml:trace contextRef="#ctx0" brushRef="#br0" timeOffset="13163.7608">23763 8111 0,'-25'50'78,"25"-1"-62,0-24-1,0 25 1,0-25-16,0-1 16,0 1-1,0 0 1,25-25 0,0 25 15,-1-25-31,1 0 15,0 0 17,0 0-1,-25-25-15,0 0-1,0-24 16,0 24-15,0 0 0,0 0-16,0 0 47,-75 25-32,26-24 1,-26 24-1,26 0 1,-1 0 0,1 0-1,-1 0-15,0 0 16,1 0 0,24 24-1,0-24 1,0 25 15</inkml:trace>
  <inkml:trace contextRef="#ctx0" brushRef="#br0" timeOffset="20290.5059">18628 4837 0,'0'25'172,"25"0"-156,-25-1-1,25 1 1,-25 0 15,25-25 0,0 0 1,-1 0-1,125-99-16,74-100 1,100-49 0,-25 25-1,-125 99 1,-49 25 0,-74 74-1,-25 0 1</inkml:trace>
  <inkml:trace contextRef="#ctx0" brushRef="#br0" timeOffset="28606.041">18331 9054 0,'24'0'78,"26"0"-46,-25 0-17,0 0 1,-1 0 46,-24 25 48,0-1-79,0 1-15,-24 0-16,24 0 31,0 0-15,0-1 15,0 1 0,24 0 0,-24 0-31,25-25 16,-25 25 0,0-1 30,0 1 1,0 0-31,0 0 0,0 0-1</inkml:trace>
  <inkml:trace contextRef="#ctx0" brushRef="#br0" timeOffset="30063.0153">19397 9054 0,'0'25'109,"0"-1"-109,0 26 47,25-50-47,-25 25 16,25-25 31,0 0-1,-1 0-30,1 0 0,0 0-1,0 0-15,0 0 32,0 0 14,24 49 64,-49-24-79,0 0 0,0 0-15,0 0 62</inkml:trace>
  <inkml:trace contextRef="#ctx0" brushRef="#br0" timeOffset="31234.7902">20613 8954 0,'-25'0'47,"0"0"-31,0 0-1,0 0 1,1 0 0,-1 0 46,25 25-62,0 0 47,25 0 0,24-25-31,-49 50-1,50-1 1,-50-24-1,25-25 1,-25 25 0,0 0 15,0-1 0,0 1-15,0 0 15,0 0-15,0 0-1,0-1 1,-25 1 15,0-25-15</inkml:trace>
  <inkml:trace contextRef="#ctx0" brushRef="#br0" timeOffset="32053.3361">21654 9054 0,'0'49'78,"0"26"-62,0-26 0,25 1-1,0-25 1,0 0 15</inkml:trace>
  <inkml:trace contextRef="#ctx0" brushRef="#br0" timeOffset="33078.0177">23217 8930 0,'25'0'63,"0"0"-32,0 0-31,-25 24 78,0 1-62,0 25-1,0-25 1,0 0 0,0-1 15,0 1-16,0 0 64,49 0-64,1-25 1,-1 0-1,1 0 1,-25 0 15</inkml:trace>
  <inkml:trace contextRef="#ctx0" brushRef="#br0" timeOffset="36764.4723">23862 9351 0,'-50'50'16,"1"-50"-1,-26 0 1,26 25-16,-50 0 16,-75 24-1,-24-24 1,-1 25-1,-148-26 1,24 1 0,26 0-16,98-25 15,1 0 1,24 0 0,-24 0-1,24 0 1,-24 0-1,49 0-15,0 0 16,50 0 0,-50-25-1,75 25 1,-1-25 0,1 1-16,24-1 15,1 25 1,-26 0-1,1 0 1,49-25 0,-25 0-1,26 25 1,-1-25-16,0-24 16,0 49-1,0-50 1,1 50 140,-1 0-140,-25 0-1,0 0 1,1 0 0,24 25-1,-25 0 1,-49-25-16,50 25 15,-1-1 1,25-24 0,-24 25-1,24-25 17,0 25-17,0-25 1,-24 25-1,-1-25-15,0 25 16,-24-1 0,24-24-1,1 0 1,-26 25 0,26-25-1,-1 0 1,25 25-1,0-25-15,1 0 16,-1 0 0,0 0-1,-25 0 1,26 0 0,-1 0-1,0 0 1,0 0-1,0-25 1,-24 25-16,-1 0 16,25 0-1,1 0 1,24-25 0,-25 25-1,0 0 16,0-49-15,0 49 0,25-25-16,-24 25 15,24-25 1,-25 25 0,25-49 30,0 24-30,0 0 0,0 0-1,0-24 1,0 24 15,0 0-15,0 0-1,0 0 17,0 1-1,0-1 47,0 0-62,0 0 77,0 0-61,25 1-1,-1-1-15,51 0-1,98-124 1,26 50-16,-75 24 15,-25 26 1,-24 49 0,-26-25-1,26 0 1,98-24 0,1-1-1,-50 0 1,-50 50-16,-24 0 31,-1 0-31,-24-24 16,50-1-1,74 25 1,49-25 0,-24 0-1,-26 25-15,-24-25 16,-49 25-1,-1 0 1,25 0 0,1 0-1,-1 0 1,50 25-16,-50 0 16,50-25-1,-50 50 1,-49-50-1,-1 24 1,-24 1 0,0-25-16,0 0 15,-1 0 17,1 0-1,99 0 188,50 0-219,-50 25 15,-25-25 1,50 0-1,-75 25 1,-24-25 0,24 0-1,-49 0-15,25 0 16,24 0 0,-24 0-1,-25 0 1,-1 0-1,26 0-15,-25 0 32,0 25-17,0-25 1,-1 0 0,51 0-1,49 24 1,-25-24-16,-49 25 15,-1 0 1,1 0 0,-25-25 15,-1 25-15,1-1-1,25 1 1,-25 0-1,24 0 1,-49 0 15,25-25-15,-25 24 0,25-24-1,24 0 16,-24 25 1,0-25-17,0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2T00:44:30.6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17239 10244 0,'25'0'62,"49"0"-46,50 0 0,-24 0-1,98 0 1,1-24-1,24-1 1,50 25 0,272-50-16,-173 25 15,-173 25 1,-100 0 0,0 0-1,-49 0 1,24 0-1,-49 0 1,25 0-16,-1 0 16,1 0-1,-25 0 1,49-49 0,50-26-1,-99 75 188,25 0-187,-1 0 0,75 0-1,50 0 1,-75 0-1,-49 0 1,-1 0 0,-24 0 15,0 0 0,0 0 0</inkml:trace>
  <inkml:trace contextRef="#ctx0" brushRef="#br0" timeOffset="2701.8054">9351 10864 0,'25'0'47,"74"0"-32,1 0 1,73 0 15,26 0-31,-1 0 16,25 0-1,-74 0-15,-99 0 16,-1 0 0,-24 0 15,0 0-16,0 0 1</inkml:trace>
  <inkml:trace contextRef="#ctx0" brushRef="#br0" timeOffset="4382.9191">13370 11410 0,'49'0'110,"1"-25"-95,74 25 1,50-24 0,74-1-1,-50 0 1,-99 25 0,-49 0-1,0 0 1,-26 0-16,1 0 15,0 0 1,25 0 0,24 0-1,50 0 1,25 0 0,-50 0-16,-25 0 15,-24 0 1,-25 0-1,24 0 1,-24 0 0,25 0-16,-25 0 15,24 0 1,-24 0 0,0 0-1,0 0 1,24 0-1,1 0 1,0 0 0,-1 0-16,-24 0 15,25 25 1,-26-25 0,1 0 15,0 0 31,-25 25-46,50-25 0,-1 0-1,26 24 1,-26-24-1,-24 0 1,0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38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</a:t>
            </a:r>
            <a:r>
              <a:rPr lang="en-US" sz="2800" dirty="0">
                <a:solidFill>
                  <a:srgbClr val="002060"/>
                </a:solidFill>
              </a:rPr>
              <a:t>a </a:t>
            </a:r>
            <a:r>
              <a:rPr lang="en-US" sz="2800" dirty="0" err="1">
                <a:solidFill>
                  <a:srgbClr val="002060"/>
                </a:solidFill>
              </a:rPr>
              <a:t>NumPy</a:t>
            </a:r>
            <a:r>
              <a:rPr lang="en-US" sz="2800" dirty="0">
                <a:solidFill>
                  <a:srgbClr val="002060"/>
                </a:solidFill>
              </a:rPr>
              <a:t> program to create one-dimensional </a:t>
            </a:r>
            <a:r>
              <a:rPr lang="en-US" sz="2800" dirty="0" smtClean="0">
                <a:solidFill>
                  <a:srgbClr val="002060"/>
                </a:solidFill>
              </a:rPr>
              <a:t>array, getting number element from user using for loop.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429000" y="2009160"/>
              <a:ext cx="7724520" cy="1250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19640" y="1999800"/>
                <a:ext cx="7743240" cy="126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12259" y="1444413"/>
            <a:ext cx="9144000" cy="484720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</a:t>
            </a:r>
            <a:r>
              <a:rPr lang="en-US" dirty="0" err="1" smtClean="0">
                <a:solidFill>
                  <a:srgbClr val="002060"/>
                </a:solidFill>
              </a:rPr>
              <a:t>numpy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dirty="0">
                <a:solidFill>
                  <a:srgbClr val="002060"/>
                </a:solidFill>
              </a:rPr>
              <a:t>module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Get a number from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Create a </a:t>
            </a:r>
            <a:r>
              <a:rPr lang="en-US" dirty="0" smtClean="0">
                <a:solidFill>
                  <a:srgbClr val="002060"/>
                </a:solidFill>
              </a:rPr>
              <a:t>zero </a:t>
            </a:r>
            <a:r>
              <a:rPr lang="en-US" dirty="0">
                <a:solidFill>
                  <a:srgbClr val="002060"/>
                </a:solidFill>
              </a:rPr>
              <a:t>matrix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Get Array element from user up </a:t>
            </a:r>
            <a:r>
              <a:rPr lang="en-US" dirty="0" smtClean="0">
                <a:solidFill>
                  <a:srgbClr val="002060"/>
                </a:solidFill>
              </a:rPr>
              <a:t>to user desired 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Step5: </a:t>
            </a:r>
            <a:r>
              <a:rPr lang="en-US" dirty="0">
                <a:solidFill>
                  <a:srgbClr val="002060"/>
                </a:solidFill>
              </a:rPr>
              <a:t>Display result to </a:t>
            </a:r>
            <a:r>
              <a:rPr lang="en-US" dirty="0" smtClean="0">
                <a:solidFill>
                  <a:srgbClr val="002060"/>
                </a:solidFill>
              </a:rPr>
              <a:t>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4687920" y="1410840"/>
              <a:ext cx="3911760" cy="20631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78560" y="1401480"/>
                <a:ext cx="3930480" cy="208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</a:t>
            </a:r>
            <a:r>
              <a:rPr lang="en-US" sz="2400" dirty="0" err="1">
                <a:solidFill>
                  <a:srgbClr val="002060"/>
                </a:solidFill>
              </a:rPr>
              <a:t>NumPy</a:t>
            </a:r>
            <a:r>
              <a:rPr lang="en-US" sz="2400" dirty="0">
                <a:solidFill>
                  <a:srgbClr val="002060"/>
                </a:solidFill>
              </a:rPr>
              <a:t> program to create one-dimensional array, getting number element from user </a:t>
            </a:r>
            <a:r>
              <a:rPr lang="en-US" sz="2400">
                <a:solidFill>
                  <a:srgbClr val="002060"/>
                </a:solidFill>
              </a:rPr>
              <a:t>using </a:t>
            </a:r>
            <a:r>
              <a:rPr lang="en-US" sz="2400" smtClean="0">
                <a:solidFill>
                  <a:srgbClr val="002060"/>
                </a:solidFill>
              </a:rPr>
              <a:t>while loop</a:t>
            </a:r>
            <a:r>
              <a:rPr lang="en-US" sz="2400" dirty="0">
                <a:solidFill>
                  <a:srgbClr val="002060"/>
                </a:solidFill>
              </a:rPr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366360" y="3598560"/>
              <a:ext cx="4188600" cy="5094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57000" y="3589200"/>
                <a:ext cx="4207320" cy="52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4676</TotalTime>
  <Words>82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166</cp:revision>
  <dcterms:created xsi:type="dcterms:W3CDTF">2021-11-08T00:20:31Z</dcterms:created>
  <dcterms:modified xsi:type="dcterms:W3CDTF">2022-10-02T00:45:07Z</dcterms:modified>
</cp:coreProperties>
</file>