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0:54:00.4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8161 6127 0,'0'74'62,"0"25"-46,0-24-1,0-50 1,0-1-16,25-24 109,-1 0-77,26-24-17,0-1 1,24 0-1,-24 0-15,24 0 16,-24-24 0,-26 49-1,26-25 1,-50 0 0,25 25-1,-25-25 1,25 25 62,-25-24-62</inkml:trace>
  <inkml:trace contextRef="#ctx0" brushRef="#br0" timeOffset="3516.3413">18678 7689 0,'25'0'15,"24"0"1,-24 0-1,50 0 1,-1 0-16,0 0 16,-24 0-1,99 0 1,49 0 0,1 0-1,-26 0 1,-24-24-1,0 24 1,198-25-16,149 0 31,-248 25-31,-99 0 16,-50 0 0,-49 0-1,24 0 1,1 0-1,-26 0 1,1 0 0,25 0-16,-1 0 15,-49-25 1,24 25 0,-24 0 15,0 0-16,0 0 17,0 0-17,-1 0 48,1 0 15,0 0 234,74 0-296,75 0 0,-25 0-1,-1 0 1,26 25 0,198 25-1,99-50-15,-173 24 16,-75-24-1,-49 0 1,-25 0 0,-75 0-1,-24 0 1,-1 0-16,-24 0 16,0 0-1,0 0 16</inkml:trace>
  <inkml:trace contextRef="#ctx0" brushRef="#br0" timeOffset="7544.0232">12179 9004 0,'50'0'47,"-25"0"-47,-1-25 15,51 0 1,-1 1 0,50-1-1,199 25 1,346 0 0,1 0-1,0 0-15,-348 0 16,-74 0-1,-49 0 1,24 74 0,174 1-1,-124-1 1,-100 1 0,-24-26-1,-74 1-15,-26-25 16,1-25-1,-1 24 1,1 1 0,24-25-1,-24 25 1,0-25 0,24 0-1,-49 0 251,0 0-251,24 0 1,1 0-16,0 0 16,173-25-1,-50-24 1,-73-1 0,-26 50-1,-24-25 1,-26 25 15</inkml:trace>
  <inkml:trace contextRef="#ctx0" brushRef="#br0" timeOffset="11744.8177">11733 10939 0,'-75'0'0,"-24"0"15,0 49 1,-75 1 0,0 0-1,50-1 1,25 1 0,50-25-1,24 24-15,0-49 16,50 0 46,0 0-46,-1 0 15,-24 25-15,25 50-1,-25 49 1,25-50 0,0 25-16,0-24 15,-25-51 1,24 51 0,-24-26-1,25 26 1,-25 24-16,25 0 15,0 50 1,-25-74 0,0-26-1,0 1 1,0-1 0,25 1-16,-25-25 15,0 24 1,0-24-1,0 0 1,24 0 0,-24 0 15,25-25 0,50 0-15,-50 0-1,74-25 1,99 25-16,1-50 16,-26 25-1,-98 1 1,-26 24 0,-24 0-1,0 0 1</inkml:trace>
  <inkml:trace contextRef="#ctx0" brushRef="#br0" timeOffset="14020.3329">14511 10641 0,'0'0'0,"74"-25"16,25 1-1,-24 24-15,-26 0 16,-24-25-1,0 25 1,0 0 234,-25 25-172,25 24-62,-1 26-16,1-1 15,-25 0 1,0 1 0,25-1-1,0 100 1,0 0 0,24-26-1,-24-73-15,-25-26 16,0-24-1,0 25 1,0-25 15,0-1-15,0 1 0,0 0-16,0 0 31,0 0 16,0-1-32,0 1 1,-25 0 0,-24 49-1,-1-24 1,-24-25-1,24 24 1,-49-24-16,-50 0 16,0 0-1,25-25 1,74 25 0,1 0-1,24-25-15,0 0 16</inkml:trace>
  <inkml:trace contextRef="#ctx0" brushRef="#br0" timeOffset="15245.1512">11931 11460 0,'0'-25'47,"25"25"0,0-25-31,-1 25-1,1 0 1,0 0 15,0 0 1,-25 25-17,0 25 16,0-26 1,0 1-17,0 0 1,0 0 0,25 0 30,-1-1 1,1-24 0,0 0-47,0 0 16,0 0-1,24 0 1,-24 0 0,0 0-1,-25-24 32,25 24-47,24-25 47,-24 0-31</inkml:trace>
  <inkml:trace contextRef="#ctx0" brushRef="#br0" timeOffset="15914.5996">14139 10988 0,'0'25'78,"0"0"-31,24 0-31,26 24-16,24 26 16,-49-50-1,0 0 1,-25-1-1,0 1 1,0 0 0,25-25-1,-25 25 17</inkml:trace>
  <inkml:trace contextRef="#ctx0" brushRef="#br0" timeOffset="17127.402">12179 11857 0,'0'24'32,"0"1"-17,0 0 16,0 0 1,0 0-32,0-1 31,0 1-15,25 25-1,-25-25 1,25-1-1,0-24 17,-1 0-17,1 0 17,0-24-17,0-1 1,-25 0-16,49 0 15,-24 0 17,0 25 15,25 0-16,-26 50 16,26 0-16,-50-26-15,25 1-1,-25 0 1</inkml:trace>
  <inkml:trace contextRef="#ctx0" brushRef="#br0" timeOffset="18860.5577">14015 11807 0,'0'-25'0,"24"25"47,-24-25-16,25 1-15,25 24-1,-25 0-15,-1-25 16,1 25 15,0-25-15,0 25 0,-25 25 93,0 0-62,25-25 47,-1 24-79,26 1 1,0-25-1,-1 25-15,-49 0 16,0 0 47,0-1-1,-24 1-31,-1 0 1,0-25-17,0 0 16,25 25-15,-25-25 0,0 0 15,1 0-15</inkml:trace>
  <inkml:trace contextRef="#ctx0" brushRef="#br0" timeOffset="25638.0692">6251 10815 0,'0'25'125,"0"-1"-62,25-24-32,-1 0 0,1 25-15,0 0-1,-25 0 1,25 0-16,0 24 16,-25 1-1,0-25 1,0-1 0,0 1-1,0 0 16,-25 0 16,25 0-31,-25 0 15,50-25 110,0 0-141,-1 0 15,1 0 17,0-25 15,-25 0-32,25 25 1,0 0-1,-1 0 17,-24-25-17,25 25-15,0 0 16,0 0 0,24 0 15,-49-25 16</inkml:trace>
  <inkml:trace contextRef="#ctx0" brushRef="#br0" timeOffset="31454.9446">11658 11609 0,'0'24'109,"0"1"-93,-25-25 15,25 25-15,0 0 0,0 0 15,-24-25-16,24 24 1,-25 1 0,25 0-1,-25-25 32</inkml:trace>
  <inkml:trace contextRef="#ctx0" brushRef="#br0" timeOffset="32008.3103">11534 11708 0,'25'0'62,"0"0"-46,0 0 31,-1 0-16,1 0 31,0 0-30,-25 25-1</inkml:trace>
  <inkml:trace contextRef="#ctx0" brushRef="#br0" timeOffset="33059.0087">11212 11633 0,'25'0'62,"-1"0"-31,1 0 1,-25 25 61,0 0-61,0 0-17,0 0 17,0-1-1,0 1-16,0 25-15,0-1 16,0-24 0,-25 0-1,25 0 1,25-50 140,0 0-125,0 25 16</inkml:trace>
  <inkml:trace contextRef="#ctx0" brushRef="#br0" timeOffset="34218.7781">11981 12229 0,'0'25'109,"0"-1"-77,0 1-17,-25 0 1,0 0-16,25 0 15,-25-1 1,25 1 0,-25-25 31</inkml:trace>
  <inkml:trace contextRef="#ctx0" brushRef="#br0" timeOffset="34669.0793">11832 12254 0,'25'0'47,"-1"0"-31,1 0-1,0 0 17,-25 24 14,25-24-30</inkml:trace>
  <inkml:trace contextRef="#ctx0" brushRef="#br0" timeOffset="35509.6394">11485 12278 0,'0'-24'16,"24"24"15,1 0-15,0 0 15,0 0 0,-25 24 63,0 1-78,0 0 15,0 0-15,0 0 15,0-1 31,25-24 32,-25-24-78,24 24-1</inkml:trace>
  <inkml:trace contextRef="#ctx0" brushRef="#br0" timeOffset="36383.2212">14089 11237 0,'0'24'78,"-25"1"-62,0-25 15,25 25-15,-24-25 0,24 25-1,-25-25 32</inkml:trace>
  <inkml:trace contextRef="#ctx0" brushRef="#br0" timeOffset="36800.5055">13940 11286 0,'25'0'32,"0"0"15,0 0 31</inkml:trace>
  <inkml:trace contextRef="#ctx0" brushRef="#br0" timeOffset="37732.1176">13494 11237 0,'0'0'0,"25"0"16,24 0-1,-24 0 1,0-25-1,0 25 17,-1 0 15,-24 25-1,0-1 1,0 1-31,-24 0 0,-1 0 15,0 0 0,25-1 0,25-24 79,0 0-95,-1 0 1,1 0 31,0 0-47,-25-24 15,25 24 1</inkml:trace>
  <inkml:trace contextRef="#ctx0" brushRef="#br0" timeOffset="38515.6434">13965 11832 0,'0'25'31,"0"-1"0,0 1 0,-25-25-15,0 25 0,25 0-16,-24-25 15,24 25 1,0-1 15,-25-24-15,25 25-1</inkml:trace>
  <inkml:trace contextRef="#ctx0" brushRef="#br0" timeOffset="39064.0065">13866 11881 0,'25'0'141,"-25"25"-110,24-25-16,1 0 1,-25 25 0</inkml:trace>
  <inkml:trace contextRef="#ctx0" brushRef="#br0" timeOffset="40268.8065">13395 12005 0,'0'-24'47,"24"24"-32,1 0 16,0 0-31,0 0 32,0 0-1,-25 24 94,0 1-94,0 0-15,0 0-1,-25-25 1,25 25 0,0-1 15,0 1 0,25-25 110,-25-25-126,24 25 17,1-24-17,0 24-15,0 0 16,0-25 0,-1 0-1,1 25 1</inkml:trace>
  <inkml:trace contextRef="#ctx0" brushRef="#br0" timeOffset="40990.289">15379 11534 0,'25'0'46,"49"-25"-30,-24 1 0,-25 24-1,24-25 1,26 0 0,-26 25-16,26-25 15,49 25 1,-50-25-1,-74 1 17</inkml:trace>
  <inkml:trace contextRef="#ctx0" brushRef="#br0" timeOffset="41714.7688">15801 11187 0,'24'0'125,"26"25"-110,24-25 1,1 25-16,74 24 16,-75-24-1,-49-25 1,0 25-1,-25 0 1,0-1 15,0 1 16,-25 0-16,25 0-15,-25 0 0,25-1 15,-25-24-15</inkml:trace>
  <inkml:trace contextRef="#ctx0" brushRef="#br0" timeOffset="42685.4145">16743 10567 0,'-49'0'16,"-1"0"-16,25 0 15,0 0 1,1 0 0,-1 25-1,25 24 1,0-24 0,0 25-1,0-26-15,0 1 16,0 0-1,0 0 1,0 24 0,0 1-1,0 0 1,49 24-16,26 25 16,24 75-1,-25 49 1,50-49-1,-74-25 1,-25-75 0,0-49-16,-1 24 15,-24-24 1,25-25 15,0 0 32,0 0-48,0 0 17,-1 0-17,1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0:54:58.0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11807 6573 0,'0'50'78,"0"-25"-47,0-1 1,0 1-32,0 0 15,0 25 1,0-1 0,0-24-1,0 0 16,25-25 1,0 0-17,-1-25 1,51-25 0,74-24-1,124-25-15,-75 0 16,-49 24-1,-50 26 1,-74 24 0,0 25-1,-25-25 1,24 25 0</inkml:trace>
  <inkml:trace contextRef="#ctx0" brushRef="#br0" timeOffset="2584.7273">9054 8210 0,'0'25'94,"0"0"-78,0 0-1,0 24 1,0-24 0,0 0-1,0 0 1,0 0-1,25-25 48,-1 0-16,1 0-32,25-50 1,272-148-16,398-150 16,-274 100-1,-124 75 1,-98 73 0,-75 26-1,-75 24 1,-24 26-1,-1-1 1</inkml:trace>
  <inkml:trace contextRef="#ctx0" brushRef="#br0" timeOffset="6909.6048">17835 10046 0,'24'0'47,"-24"25"-16,0 24-15,0 1 0,0-25-1,0 0 1,0-1-1,25-24 95,0 0-95,25 0 1,24-74 0,124 0-1,75-75 1,-74 49-16,-100 51 16,-74 24-1,49-25 1,-49 26-1,0 24 1,-25-25 0,25 25-1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0:57:43.5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17587 10170 0,'74'0'78,"0"0"-63,125-25 1,98 25 0,125-25-16,248 25 15,-25 50 1,273 74 0,-298-50-1,-223-24 1,-174-25-1,-74 0 1,-75-25 0,-24 0-16,-1 0 15,26 0 1,-1 0 0,25 0-1,-24 0 1,98-100-1,-24 1 1,-124 99 265,0 0-265,0 0 0,-1 0-1,1 0 1,0 0-1,49-25 1,-24 25-16,-25-24 31</inkml:trace>
  <inkml:trace contextRef="#ctx0" brushRef="#br0" timeOffset="3834.555">9947 11286 0,'24'0'78,"1"-25"-62,75 25-1,148 0-15,-50 0 16,-99 0-1,0 25 1,25 0 0,-74-25-1,0 0 1,24 0 0,50 0-1,-25 0 1,-24 0-1,-26 0-15,1 25 16,-25-25 15,-25 25 63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39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</a:t>
            </a:r>
            <a:r>
              <a:rPr lang="en-US" sz="2800" dirty="0" err="1" smtClean="0">
                <a:solidFill>
                  <a:srgbClr val="002060"/>
                </a:solidFill>
              </a:rPr>
              <a:t>Numpy</a:t>
            </a:r>
            <a:r>
              <a:rPr lang="en-US" sz="2800" dirty="0" smtClean="0">
                <a:solidFill>
                  <a:srgbClr val="002060"/>
                </a:solidFill>
              </a:rPr>
              <a:t> Program To Create a Two-dimensional Array &amp; Multiply with any number to that array elements. That number take from user.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250360" y="2205720"/>
              <a:ext cx="6670800" cy="2384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1000" y="2196360"/>
                <a:ext cx="6689520" cy="240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25906" y="1512651"/>
            <a:ext cx="9144000" cy="480626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Import </a:t>
            </a:r>
            <a:r>
              <a:rPr lang="en-US" dirty="0" err="1" smtClean="0">
                <a:solidFill>
                  <a:srgbClr val="002060"/>
                </a:solidFill>
              </a:rPr>
              <a:t>Numpy</a:t>
            </a:r>
            <a:r>
              <a:rPr lang="en-US" dirty="0" smtClean="0">
                <a:solidFill>
                  <a:srgbClr val="002060"/>
                </a:solidFill>
              </a:rPr>
              <a:t> module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Create two dimensional array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Get a number from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Multiply that number to every number of array element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259440" y="2286000"/>
              <a:ext cx="3572280" cy="1402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0080" y="2276640"/>
                <a:ext cx="3591000" cy="142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</a:t>
            </a:r>
            <a:r>
              <a:rPr lang="en-US" sz="2400" dirty="0" err="1">
                <a:solidFill>
                  <a:srgbClr val="002060"/>
                </a:solidFill>
              </a:rPr>
              <a:t>Numpy</a:t>
            </a:r>
            <a:r>
              <a:rPr lang="en-US" sz="2400" dirty="0">
                <a:solidFill>
                  <a:srgbClr val="002060"/>
                </a:solidFill>
              </a:rPr>
              <a:t> Program </a:t>
            </a:r>
            <a:r>
              <a:rPr lang="en-US" sz="2400" dirty="0" smtClean="0">
                <a:solidFill>
                  <a:srgbClr val="002060"/>
                </a:solidFill>
              </a:rPr>
              <a:t>To Create a one dimensional array. Display only even number from array.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580920" y="3643200"/>
              <a:ext cx="4840200" cy="447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1560" y="3633840"/>
                <a:ext cx="4858920" cy="46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4684</TotalTime>
  <Words>89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168</cp:revision>
  <dcterms:created xsi:type="dcterms:W3CDTF">2021-11-08T00:20:31Z</dcterms:created>
  <dcterms:modified xsi:type="dcterms:W3CDTF">2022-10-02T00:59:25Z</dcterms:modified>
</cp:coreProperties>
</file>