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09:5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8483 0,'124'0'63,"50"-25"-48,0 25 1,-50 0-16,74 0 15,0 0 1,-49 0 0,-25-24-1,50 24 1,-50 0 0,0 0-1,-25 0 1,25 0-1,25 0 1,-50 0-16,0-25 16,1 25-1,-51 0 1,26 0 0,-1 0-1,1 0 1,-1-25-1,-24 25 1,-26 0 0,1 0-16,0 0 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0:12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5928 0,'0'50'78,"0"-25"-63,0 0 1,0-1 15,49-24 47,26-24-62,49-26 0,24 0-1,26-74 1,-25 25-1,-25 25 1,-50 24-16,-24 25 16,-25 25 15</inkml:trace>
  <inkml:trace contextRef="#ctx0" brushRef="#br0" timeOffset="2658.7692">10393 7937 0,'-25'0'0,"25"25"78,0 0-62,0 0-16,0 0 15,0 0 32,25-25 47,74-50-78,100-74-1,-1 0-15,25 25 16,-49-25 0,-50 74-1,-74 0 1,-1 26-1,-24 24 1,-25-25 0,0 0-1,25 25 1</inkml:trace>
  <inkml:trace contextRef="#ctx0" brushRef="#br0" timeOffset="6520.342">8756 10914 0,'0'-25'47,"74"25"-32,1 0 1,24 0-16,0 0 16,1 0-1,-26 0 1,-24 0-1,24 0 1,0 0 0,174 25-16,-74 25 15,-75-26 1,-49 1 0,0 0-1,-26-25 16,1 0-31,0 0 47,0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2:15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10716 0,'0'-25'31,"25"25"0,-1-25-15,51 25-1,24 0-15,0-25 16,100 0 0,-26-24-1,175 24 1,-76-25-1,26 1 1,-50 24-16,25 0 16,99-24-1,-49 49 1,-51 0 0,-73 0-1,-75 0-15,0 0 16,-50 0-1,-24 0 1,24 0 0,1 0-1,-1 0 1,1 0 0,-26 0-16,1 0 15,-25 0 1,24 0-1,-24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40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>
                <a:solidFill>
                  <a:srgbClr val="002060"/>
                </a:solidFill>
              </a:rPr>
              <a:t>P</a:t>
            </a:r>
            <a:r>
              <a:rPr lang="en-US" sz="2800" dirty="0" smtClean="0">
                <a:solidFill>
                  <a:srgbClr val="002060"/>
                </a:solidFill>
              </a:rPr>
              <a:t>rogram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Reverse a Array.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29160" y="3018240"/>
              <a:ext cx="102744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9800" y="3008880"/>
                <a:ext cx="10461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44020" y="1362526"/>
            <a:ext cx="10311168" cy="40556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Create a one dimensional array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Reverse element of array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Reversed array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52160" y="2000160"/>
              <a:ext cx="2938320" cy="1973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0" y="1990800"/>
                <a:ext cx="295704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7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Python Program Convert </a:t>
            </a:r>
            <a:r>
              <a:rPr lang="en-US" sz="2400" dirty="0">
                <a:solidFill>
                  <a:srgbClr val="002060"/>
                </a:solidFill>
              </a:rPr>
              <a:t>array elements from float to integer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00880" y="3723840"/>
              <a:ext cx="1500480" cy="13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520" y="3714480"/>
                <a:ext cx="15192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177</cp:revision>
  <dcterms:created xsi:type="dcterms:W3CDTF">2021-11-08T00:20:31Z</dcterms:created>
  <dcterms:modified xsi:type="dcterms:W3CDTF">2022-10-02T04:20:45Z</dcterms:modified>
</cp:coreProperties>
</file>