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3:37.0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9550 7020 0,'25'49'94,"-1"26"-79,-24-50 16,25-25-15,25 0 31,24 0-31,149-149-1,150-99 1,172-124-1,-73 24 1,-224 150 0,-100 99-1,-98 99 1,-50-25-16,25 25 16</inkml:trace>
  <inkml:trace contextRef="#ctx0" brushRef="#br0" timeOffset="2381.5815">23937 8136 0,'74'25'78,"0"0"-63,1-25 1,-1 0 0,50 49-1,-49-24 1,-26 0-16,1-25 31,-1 0-31,1 0 16,0 0-1,-26 0 1,1 0 0,0 0-16,0 0 15,0 0 48</inkml:trace>
  <inkml:trace contextRef="#ctx0" brushRef="#br0" timeOffset="14109.3885">24309 7441 0,'0'-24'46,"0"-1"17,49 0-47,50-49-1,50-1 1,-50 50-16,75-49 15,-25 24 1,25-24 0,98-25-1,-48 49 1,-76 25-16,-23 0 16,-26 25-1,-25 0 1,-24 0-1,24 0 1,1 0-16,-1 0 16,-24 0-1,24 0 1,75 0 0,-50 0-1,50 0 1,-50 0-1,-24 0 1,-26 0-16,1 0 16,-1 0-1,-24 25 1,0-25 0,0 50-1,0-50 32,-25 25-16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4:02.4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12303 10616 0,'0'25'47,"50"25"-32,-25-25 1,-1-1-1,1 1 17,0-25-17,0 0 1,24 0 0,51 0-1,24-25-15,24-49 16,-48 0-1,24-1 1,-75 26 0,1 24-1,0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2T04:16:24.7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21059 10071 0,'50'0'31,"-25"0"1,-1 0-17,100 0-15,-24 0 16,48 25 0,-48-25-1,24 0 1,-50 0-1,1 0-15,-1 24 16,-24-24 0,-1 0-1,50 0 1,-24 0 0,24 0-1,0 0 1,-24 0-1,-26 0-15,1 0 16,-25 0 0,24 0-1,26 0 1,-1 0 0,-24 0-1,-1 0 1,-24 0-16,25 0 15,-25 0 17,49 0 30,-24 0-46,-1 0-1,-24 0-15,0 0 47</inkml:trace>
  <inkml:trace contextRef="#ctx0" brushRef="#br0" timeOffset="925.6174">25623 9971 0,'25'0'78,"0"0"-46,24 0-17,1 0-15,-25 0 16,24 0 0,26 0-1,24 0 1,-24 0-1,-26 0 1,1 0 0,-25 0-16,-1 0 31</inkml:trace>
  <inkml:trace contextRef="#ctx0" brushRef="#br0" timeOffset="4080.718">11956 11311 0,'0'0'0,"25"-25"63,-1 0-48,26 25 1,-25 0-1,49 0 1,1-24 0,-26 24-1,1 0 1,0 0 0,-26 0-16,26 0 15,-25 0 1,24 0 15,-24 0 0,25 0 32,-25 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41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77672" y="2091047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</a:t>
            </a:r>
            <a:r>
              <a:rPr lang="en-US" sz="2800" dirty="0">
                <a:solidFill>
                  <a:srgbClr val="002060"/>
                </a:solidFill>
              </a:rPr>
              <a:t>a </a:t>
            </a:r>
            <a:r>
              <a:rPr lang="en-US" sz="2800" dirty="0" smtClean="0">
                <a:solidFill>
                  <a:srgbClr val="002060"/>
                </a:solidFill>
              </a:rPr>
              <a:t>Python </a:t>
            </a:r>
            <a:r>
              <a:rPr lang="en-US" sz="2800" dirty="0" err="1" smtClean="0">
                <a:solidFill>
                  <a:srgbClr val="002060"/>
                </a:solidFill>
              </a:rPr>
              <a:t>Numpy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program to convert a given </a:t>
            </a:r>
            <a:r>
              <a:rPr lang="en-US" sz="2800" dirty="0" smtClean="0">
                <a:solidFill>
                  <a:srgbClr val="002060"/>
                </a:solidFill>
              </a:rPr>
              <a:t>array into a </a:t>
            </a:r>
            <a:r>
              <a:rPr lang="en-US" sz="2800" dirty="0" smtClean="0">
                <a:solidFill>
                  <a:srgbClr val="002060"/>
                </a:solidFill>
              </a:rPr>
              <a:t>list</a:t>
            </a:r>
            <a:r>
              <a:rPr lang="en-US" sz="2800" dirty="0" smtClean="0">
                <a:solidFill>
                  <a:srgbClr val="002060"/>
                </a:solidFill>
              </a:rPr>
              <a:t>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438000" y="2062800"/>
              <a:ext cx="6411960" cy="9201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428640" y="2053440"/>
                <a:ext cx="6430680" cy="93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3" y="1417117"/>
            <a:ext cx="9144000" cy="4601546"/>
          </a:xfrm>
        </p:spPr>
        <p:txBody>
          <a:bodyPr>
            <a:normAutofit/>
          </a:bodyPr>
          <a:lstStyle/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Import </a:t>
            </a:r>
            <a:r>
              <a:rPr lang="en-US" dirty="0" err="1" smtClean="0">
                <a:solidFill>
                  <a:srgbClr val="002060"/>
                </a:solidFill>
              </a:rPr>
              <a:t>numpy</a:t>
            </a:r>
            <a:r>
              <a:rPr lang="en-US" dirty="0" smtClean="0">
                <a:solidFill>
                  <a:srgbClr val="002060"/>
                </a:solidFill>
              </a:rPr>
              <a:t> module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Create a one dimensional array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Convert array to list 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list to user</a:t>
            </a:r>
          </a:p>
          <a:p>
            <a:pPr algn="l">
              <a:lnSpc>
                <a:spcPct val="17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4429080" y="3750480"/>
              <a:ext cx="348840" cy="1252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9720" y="3741120"/>
                <a:ext cx="36756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</a:t>
            </a:r>
            <a:r>
              <a:rPr lang="en-US" sz="2400" dirty="0" err="1">
                <a:solidFill>
                  <a:srgbClr val="002060"/>
                </a:solidFill>
              </a:rPr>
              <a:t>Numpy</a:t>
            </a:r>
            <a:r>
              <a:rPr lang="en-US" sz="2400" dirty="0">
                <a:solidFill>
                  <a:srgbClr val="002060"/>
                </a:solidFill>
              </a:rPr>
              <a:t> program to convert a given list into an array, then again convert it into a list.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304160" y="3589560"/>
              <a:ext cx="5143680" cy="4827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4800" y="3580200"/>
                <a:ext cx="5162400" cy="50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4234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168</cp:revision>
  <dcterms:created xsi:type="dcterms:W3CDTF">2021-11-08T00:20:31Z</dcterms:created>
  <dcterms:modified xsi:type="dcterms:W3CDTF">2022-10-02T04:20:52Z</dcterms:modified>
</cp:coreProperties>
</file>