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4:17:07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12129 7962 0,'25'0'47,"75"0"-32,48 0 1,-48 0 0,-26 0-16,0 0 15,1 0 1,-1 0-1,25 0 1,50 0 0,25 0-16,-25 0 15,124 0 1,-50 25 0,-74-25-1,-75 0 1,-24 0-16,-1 0 15,-24 0 17,25 0-1,-26 0 0,1 0-31,0 0 16,0 0-1,49 0 1,1 0 0,-50 0-1,-1 0 1,1 0-16</inkml:trace>
  <inkml:trace contextRef="#ctx0" brushRef="#br0" timeOffset="82.0468">14585 7987 0</inkml:trace>
  <inkml:trace contextRef="#ctx0" brushRef="#br0" timeOffset="2337.5492">22994 7838 0,'149'-49'16,"24"24"-1,-49 25 1,50-25-1,24 25 1,1 0-16,-1 0 16,26 0-1,48 0 1,-48 25 0,24 0-1,-75-1-15,-73 1 16,-26 0-1,75 0 1,24-25 0,-73 0-1,-1 0 1,-49-25 0,49 25 187,99-25-188,100 0 1,74 1 0,-25-1-1,-99 0-15,-124 25 16,-74 0-1,-1 0 1</inkml:trace>
  <inkml:trace contextRef="#ctx0" brushRef="#br0" timeOffset="3563.3655">3448 9054 0,'0'0'15,"124"0"79,74 0-78,26 0-1,-26 0 1,-24 0 0,-26 0-1,51 0-15,-100 0 16,-49 0 0,-25 0-1,-1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4:17:19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14734 6945 0,'0'25'47,"0"0"-31,25 0-1,-25 0 17,0-1-1,25 26-16,-25-25 1,24 0 0,-24-1-1,25-24 32,0 0 0,0 0-31,49 0-1,1 0-15,73-24 16,101-125 0,-51 74-1,-49 1 1,-50 49-1,-49 0 1,-26-24 0,1 49-1</inkml:trace>
  <inkml:trace contextRef="#ctx0" brushRef="#br0" timeOffset="3237.1557">18604 7565 0,'0'-24'78,"24"24"-62,1-25-1,25-50-15,74-49 16,-25 0-1,25-24 1,0 24 0,0-25-16,25 25 15,124-75 1,99 1 0,397-149-1,-348 173 1,-123 99-1,-25 26 1,-25-26-16,-74 75 16,-100-24-1,-24 24 1,-1 0 0,-24 0-1,49 0 1,-49 24-16,0-24 15</inkml:trace>
  <inkml:trace contextRef="#ctx0" brushRef="#br0" timeOffset="4609.0668">21084 7714 0,'0'-25'78,"248"-49"-78,99-75 16,25 0-1,-148 25 1,-76 75-1,-24 24 1,0 0-16,25 25 16,50 0-1,-1-25 1,25 1 0,-49 24-1,-75 0 1,-49 0-16,-25 0 15,-1 0 1,1 0 0,0 0 15</inkml:trace>
  <inkml:trace contextRef="#ctx0" brushRef="#br0" timeOffset="8520.6719">14660 10294 0,'0'0'0,"74"-25"16,25 0 0,0 1-1,-49 24 1,24 0-1,26 0-15,-1 0 32,75 0-32,123 0 15,-98 24 1,-100 1 0,25 0-1,-25-25 1,-25 25-1,-24-25-15,-25 0 16,25 0 0,24 0-1,-49 0 1,0 0 15</inkml:trace>
  <inkml:trace contextRef="#ctx0" brushRef="#br0" timeOffset="12710.4603">3101 14536 0,'0'0'0,"74"0"79,50 0-64,149 0-15,-50 0 16,-24 0-1,49 24 1,-25 26 0,124-25-1,-24 0-15,-26 24 16,-49-24 0,-24 49-1,-26-74 1,-24 25-1,-75-25-15,25 0 16,-75 0 0,26 0-1,-26 0 1,-24 0 15,0 25-15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4:20:00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13667 8731 0,'0'25'110,"0"25"-110,0-26 15,75-48 79,98-125-78,75 0-1,25 0-15,-49 50 16,-76 49 0,-48 1-1,-51 49 1,-24 0 0</inkml:trace>
  <inkml:trace contextRef="#ctx0" brushRef="#br0" timeOffset="1946.2949">23093 9947 0,'0'-25'47,"75"25"-47,-26 0 16,1 0 0,-1 0-1,1 0 1,-25 0-1,0 0 1,24 0-16,1 0 16,-25 0-1,-1 0 1,26 0 0,-25 0-1,49 0 1,25 0-1,-24 0 1,-25 0 0,24 0-16,-24 0 15,-1 25 1,26-25 0,-1 24-1,-24-24 1,-26 25-1,1-25 1,0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42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Python </a:t>
            </a:r>
            <a:r>
              <a:rPr lang="en-US" sz="2800" dirty="0" err="1">
                <a:solidFill>
                  <a:srgbClr val="002060"/>
                </a:solidFill>
              </a:rPr>
              <a:t>Numpy</a:t>
            </a:r>
            <a:r>
              <a:rPr lang="en-US" sz="2800" dirty="0">
                <a:solidFill>
                  <a:srgbClr val="002060"/>
                </a:solidFill>
              </a:rPr>
              <a:t> program to convert array element to </a:t>
            </a:r>
            <a:r>
              <a:rPr lang="en-US" sz="2800" dirty="0" smtClean="0">
                <a:solidFill>
                  <a:srgbClr val="002060"/>
                </a:solidFill>
              </a:rPr>
              <a:t>Boolean </a:t>
            </a:r>
            <a:r>
              <a:rPr lang="en-US" sz="2800" dirty="0">
                <a:solidFill>
                  <a:srgbClr val="002060"/>
                </a:solidFill>
              </a:rPr>
              <a:t>value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41280" y="2786040"/>
              <a:ext cx="8795880" cy="473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1920" y="2776680"/>
                <a:ext cx="8814600" cy="4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492364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Import a </a:t>
            </a:r>
            <a:r>
              <a:rPr lang="en-US" dirty="0" err="1" smtClean="0">
                <a:solidFill>
                  <a:srgbClr val="002060"/>
                </a:solidFill>
              </a:rPr>
              <a:t>numpy</a:t>
            </a:r>
            <a:r>
              <a:rPr lang="en-US" dirty="0" smtClean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Create a array that should contain 0 and 1</a:t>
            </a:r>
          </a:p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Convert that array into Boolean value (True and False)</a:t>
            </a:r>
          </a:p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Stpe4: Display to user</a:t>
            </a:r>
          </a:p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16360" y="1982520"/>
              <a:ext cx="7474320" cy="3366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000" y="1973160"/>
                <a:ext cx="7493040" cy="338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002060"/>
                </a:solidFill>
              </a:rPr>
              <a:t>Write a Python NumPy program to convert an array to bytes and load it as array.</a:t>
            </a:r>
            <a:endParaRPr 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920120" y="2937960"/>
              <a:ext cx="3858120" cy="660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0760" y="2928600"/>
                <a:ext cx="3876840" cy="67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4234</TotalTime>
  <Words>75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168</cp:revision>
  <dcterms:created xsi:type="dcterms:W3CDTF">2021-11-08T00:20:31Z</dcterms:created>
  <dcterms:modified xsi:type="dcterms:W3CDTF">2022-10-02T04:20:58Z</dcterms:modified>
</cp:coreProperties>
</file>